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40">
          <p15:clr>
            <a:srgbClr val="000000"/>
          </p15:clr>
        </p15:guide>
        <p15:guide id="2" pos="144">
          <p15:clr>
            <a:srgbClr val="000000"/>
          </p15:clr>
        </p15:guide>
        <p15:guide id="3" orient="horz" pos="1620">
          <p15:clr>
            <a:srgbClr val="000000"/>
          </p15:clr>
        </p15:guide>
        <p15:guide id="4" orient="horz" pos="660">
          <p15:clr>
            <a:srgbClr val="000000"/>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0" orient="horz"/>
        <p:guide pos="144"/>
        <p:guide pos="1620" orient="horz"/>
        <p:guide pos="6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5950" name="Shape 3145950"/>
        <p:cNvGrpSpPr/>
        <p:nvPr/>
      </p:nvGrpSpPr>
      <p:grpSpPr>
        <a:xfrm>
          <a:off x="0" y="0"/>
          <a:ext cx="0" cy="0"/>
          <a:chOff x="0" y="0"/>
          <a:chExt cx="0" cy="0"/>
        </a:xfrm>
      </p:grpSpPr>
      <p:sp>
        <p:nvSpPr>
          <p:cNvPr id="3145951" name="Google Shape;3145951;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5952" name="Google Shape;3145952;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005" name="Shape 3146005"/>
        <p:cNvGrpSpPr/>
        <p:nvPr/>
      </p:nvGrpSpPr>
      <p:grpSpPr>
        <a:xfrm>
          <a:off x="0" y="0"/>
          <a:ext cx="0" cy="0"/>
          <a:chOff x="0" y="0"/>
          <a:chExt cx="0" cy="0"/>
        </a:xfrm>
      </p:grpSpPr>
      <p:sp>
        <p:nvSpPr>
          <p:cNvPr id="3146006" name="Google Shape;3146006;p1:notes"/>
          <p:cNvSpPr/>
          <p:nvPr>
            <p:ph idx="2" type="sldImg"/>
          </p:nvPr>
        </p:nvSpPr>
        <p:spPr>
          <a:xfrm>
            <a:off x="533400" y="763588"/>
            <a:ext cx="67041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6007" name="Google Shape;314600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1">
              <a:latin typeface="Calibri"/>
              <a:ea typeface="Calibri"/>
              <a:cs typeface="Calibri"/>
              <a:sym typeface="Calibri"/>
            </a:endParaRPr>
          </a:p>
        </p:txBody>
      </p:sp>
      <p:sp>
        <p:nvSpPr>
          <p:cNvPr id="3146008" name="Google Shape;3146008;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093" name="Shape 3146093"/>
        <p:cNvGrpSpPr/>
        <p:nvPr/>
      </p:nvGrpSpPr>
      <p:grpSpPr>
        <a:xfrm>
          <a:off x="0" y="0"/>
          <a:ext cx="0" cy="0"/>
          <a:chOff x="0" y="0"/>
          <a:chExt cx="0" cy="0"/>
        </a:xfrm>
      </p:grpSpPr>
      <p:sp>
        <p:nvSpPr>
          <p:cNvPr id="3146094" name="Google Shape;314609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6095" name="Google Shape;3146095;p10: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146096" name="Google Shape;3146096;p10: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115" name="Shape 3146115"/>
        <p:cNvGrpSpPr/>
        <p:nvPr/>
      </p:nvGrpSpPr>
      <p:grpSpPr>
        <a:xfrm>
          <a:off x="0" y="0"/>
          <a:ext cx="0" cy="0"/>
          <a:chOff x="0" y="0"/>
          <a:chExt cx="0" cy="0"/>
        </a:xfrm>
      </p:grpSpPr>
      <p:sp>
        <p:nvSpPr>
          <p:cNvPr id="3146116" name="Google Shape;314611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6117" name="Google Shape;3146117;p11: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146118" name="Google Shape;3146118;p11: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122" name="Shape 3146122"/>
        <p:cNvGrpSpPr/>
        <p:nvPr/>
      </p:nvGrpSpPr>
      <p:grpSpPr>
        <a:xfrm>
          <a:off x="0" y="0"/>
          <a:ext cx="0" cy="0"/>
          <a:chOff x="0" y="0"/>
          <a:chExt cx="0" cy="0"/>
        </a:xfrm>
      </p:grpSpPr>
      <p:sp>
        <p:nvSpPr>
          <p:cNvPr id="3146123" name="Google Shape;314612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6124" name="Google Shape;3146124;p12: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146125" name="Google Shape;3146125;p12: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129" name="Shape 3146129"/>
        <p:cNvGrpSpPr/>
        <p:nvPr/>
      </p:nvGrpSpPr>
      <p:grpSpPr>
        <a:xfrm>
          <a:off x="0" y="0"/>
          <a:ext cx="0" cy="0"/>
          <a:chOff x="0" y="0"/>
          <a:chExt cx="0" cy="0"/>
        </a:xfrm>
      </p:grpSpPr>
      <p:sp>
        <p:nvSpPr>
          <p:cNvPr id="3146130" name="Google Shape;314613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6131" name="Google Shape;3146131;p13: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146132" name="Google Shape;3146132;p13: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137" name="Shape 3146137"/>
        <p:cNvGrpSpPr/>
        <p:nvPr/>
      </p:nvGrpSpPr>
      <p:grpSpPr>
        <a:xfrm>
          <a:off x="0" y="0"/>
          <a:ext cx="0" cy="0"/>
          <a:chOff x="0" y="0"/>
          <a:chExt cx="0" cy="0"/>
        </a:xfrm>
      </p:grpSpPr>
      <p:sp>
        <p:nvSpPr>
          <p:cNvPr id="3146138" name="Google Shape;314613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6139" name="Google Shape;3146139;p14: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146140" name="Google Shape;3146140;p14: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144" name="Shape 3146144"/>
        <p:cNvGrpSpPr/>
        <p:nvPr/>
      </p:nvGrpSpPr>
      <p:grpSpPr>
        <a:xfrm>
          <a:off x="0" y="0"/>
          <a:ext cx="0" cy="0"/>
          <a:chOff x="0" y="0"/>
          <a:chExt cx="0" cy="0"/>
        </a:xfrm>
      </p:grpSpPr>
      <p:sp>
        <p:nvSpPr>
          <p:cNvPr id="3146145" name="Google Shape;314614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6146" name="Google Shape;3146146;p15: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146147" name="Google Shape;3146147;p15: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152" name="Shape 3146152"/>
        <p:cNvGrpSpPr/>
        <p:nvPr/>
      </p:nvGrpSpPr>
      <p:grpSpPr>
        <a:xfrm>
          <a:off x="0" y="0"/>
          <a:ext cx="0" cy="0"/>
          <a:chOff x="0" y="0"/>
          <a:chExt cx="0" cy="0"/>
        </a:xfrm>
      </p:grpSpPr>
      <p:sp>
        <p:nvSpPr>
          <p:cNvPr id="3146153" name="Google Shape;314615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213163"/>
                </a:solidFill>
              </a:rPr>
              <a:t>Reference</a:t>
            </a:r>
            <a:endParaRPr sz="1100"/>
          </a:p>
          <a:p>
            <a:pPr indent="-103886" lvl="0" marL="173736" rtl="0" algn="l">
              <a:lnSpc>
                <a:spcPct val="100000"/>
              </a:lnSpc>
              <a:spcBef>
                <a:spcPts val="0"/>
              </a:spcBef>
              <a:spcAft>
                <a:spcPts val="0"/>
              </a:spcAft>
              <a:buSzPts val="1100"/>
              <a:buFont typeface="Arial"/>
              <a:buNone/>
            </a:pPr>
            <a:r>
              <a:t/>
            </a:r>
            <a:endParaRPr sz="1100"/>
          </a:p>
          <a:p>
            <a:pPr indent="-173736" lvl="0" marL="173736" rtl="0" algn="l">
              <a:lnSpc>
                <a:spcPct val="100000"/>
              </a:lnSpc>
              <a:spcBef>
                <a:spcPts val="0"/>
              </a:spcBef>
              <a:spcAft>
                <a:spcPts val="0"/>
              </a:spcAft>
              <a:buSzPts val="1100"/>
              <a:buFont typeface="Arial"/>
              <a:buChar char="•"/>
            </a:pPr>
            <a:r>
              <a:rPr lang="en-US" sz="1100"/>
              <a:t>These are the references for this session.</a:t>
            </a:r>
            <a:endParaRPr b="0" sz="1100" strike="noStrike">
              <a:latin typeface="Arial"/>
              <a:ea typeface="Arial"/>
              <a:cs typeface="Arial"/>
              <a:sym typeface="Arial"/>
            </a:endParaRPr>
          </a:p>
        </p:txBody>
      </p:sp>
      <p:sp>
        <p:nvSpPr>
          <p:cNvPr id="3146154" name="Google Shape;314615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158" name="Shape 3146158"/>
        <p:cNvGrpSpPr/>
        <p:nvPr/>
      </p:nvGrpSpPr>
      <p:grpSpPr>
        <a:xfrm>
          <a:off x="0" y="0"/>
          <a:ext cx="0" cy="0"/>
          <a:chOff x="0" y="0"/>
          <a:chExt cx="0" cy="0"/>
        </a:xfrm>
      </p:grpSpPr>
      <p:sp>
        <p:nvSpPr>
          <p:cNvPr id="3146159" name="Google Shape;314615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6160" name="Google Shape;3146160;p17: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sz="2000" strike="noStrike">
              <a:latin typeface="Arial"/>
              <a:ea typeface="Arial"/>
              <a:cs typeface="Arial"/>
              <a:sym typeface="Arial"/>
            </a:endParaRPr>
          </a:p>
        </p:txBody>
      </p:sp>
      <p:sp>
        <p:nvSpPr>
          <p:cNvPr id="3146161" name="Google Shape;3146161;p17: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028" name="Shape 3146028"/>
        <p:cNvGrpSpPr/>
        <p:nvPr/>
      </p:nvGrpSpPr>
      <p:grpSpPr>
        <a:xfrm>
          <a:off x="0" y="0"/>
          <a:ext cx="0" cy="0"/>
          <a:chOff x="0" y="0"/>
          <a:chExt cx="0" cy="0"/>
        </a:xfrm>
      </p:grpSpPr>
      <p:sp>
        <p:nvSpPr>
          <p:cNvPr id="3146029" name="Google Shape;314602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6030" name="Google Shape;314603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033" name="Shape 3146033"/>
        <p:cNvGrpSpPr/>
        <p:nvPr/>
      </p:nvGrpSpPr>
      <p:grpSpPr>
        <a:xfrm>
          <a:off x="0" y="0"/>
          <a:ext cx="0" cy="0"/>
          <a:chOff x="0" y="0"/>
          <a:chExt cx="0" cy="0"/>
        </a:xfrm>
      </p:grpSpPr>
      <p:sp>
        <p:nvSpPr>
          <p:cNvPr id="3146034" name="Google Shape;314603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3146035" name="Google Shape;314603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040" name="Shape 3146040"/>
        <p:cNvGrpSpPr/>
        <p:nvPr/>
      </p:nvGrpSpPr>
      <p:grpSpPr>
        <a:xfrm>
          <a:off x="0" y="0"/>
          <a:ext cx="0" cy="0"/>
          <a:chOff x="0" y="0"/>
          <a:chExt cx="0" cy="0"/>
        </a:xfrm>
      </p:grpSpPr>
      <p:sp>
        <p:nvSpPr>
          <p:cNvPr id="3146041" name="Google Shape;314604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146042" name="Google Shape;314604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050" name="Shape 3146050"/>
        <p:cNvGrpSpPr/>
        <p:nvPr/>
      </p:nvGrpSpPr>
      <p:grpSpPr>
        <a:xfrm>
          <a:off x="0" y="0"/>
          <a:ext cx="0" cy="0"/>
          <a:chOff x="0" y="0"/>
          <a:chExt cx="0" cy="0"/>
        </a:xfrm>
      </p:grpSpPr>
      <p:sp>
        <p:nvSpPr>
          <p:cNvPr id="3146051" name="Google Shape;314605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146052" name="Google Shape;314605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060" name="Shape 3146060"/>
        <p:cNvGrpSpPr/>
        <p:nvPr/>
      </p:nvGrpSpPr>
      <p:grpSpPr>
        <a:xfrm>
          <a:off x="0" y="0"/>
          <a:ext cx="0" cy="0"/>
          <a:chOff x="0" y="0"/>
          <a:chExt cx="0" cy="0"/>
        </a:xfrm>
      </p:grpSpPr>
      <p:sp>
        <p:nvSpPr>
          <p:cNvPr id="3146061" name="Google Shape;314606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146062" name="Google Shape;314606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068" name="Shape 3146068"/>
        <p:cNvGrpSpPr/>
        <p:nvPr/>
      </p:nvGrpSpPr>
      <p:grpSpPr>
        <a:xfrm>
          <a:off x="0" y="0"/>
          <a:ext cx="0" cy="0"/>
          <a:chOff x="0" y="0"/>
          <a:chExt cx="0" cy="0"/>
        </a:xfrm>
      </p:grpSpPr>
      <p:sp>
        <p:nvSpPr>
          <p:cNvPr id="3146069" name="Google Shape;314606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146070" name="Google Shape;314607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075" name="Shape 3146075"/>
        <p:cNvGrpSpPr/>
        <p:nvPr/>
      </p:nvGrpSpPr>
      <p:grpSpPr>
        <a:xfrm>
          <a:off x="0" y="0"/>
          <a:ext cx="0" cy="0"/>
          <a:chOff x="0" y="0"/>
          <a:chExt cx="0" cy="0"/>
        </a:xfrm>
      </p:grpSpPr>
      <p:sp>
        <p:nvSpPr>
          <p:cNvPr id="3146076" name="Google Shape;314607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6077" name="Google Shape;3146077;p8: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146078" name="Google Shape;3146078;p8: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086" name="Shape 3146086"/>
        <p:cNvGrpSpPr/>
        <p:nvPr/>
      </p:nvGrpSpPr>
      <p:grpSpPr>
        <a:xfrm>
          <a:off x="0" y="0"/>
          <a:ext cx="0" cy="0"/>
          <a:chOff x="0" y="0"/>
          <a:chExt cx="0" cy="0"/>
        </a:xfrm>
      </p:grpSpPr>
      <p:sp>
        <p:nvSpPr>
          <p:cNvPr id="3146087" name="Google Shape;314608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6088" name="Google Shape;3146088;p9: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146089" name="Google Shape;3146089;p9: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45959" name="Shape 3145959"/>
        <p:cNvGrpSpPr/>
        <p:nvPr/>
      </p:nvGrpSpPr>
      <p:grpSpPr>
        <a:xfrm>
          <a:off x="0" y="0"/>
          <a:ext cx="0" cy="0"/>
          <a:chOff x="0" y="0"/>
          <a:chExt cx="0" cy="0"/>
        </a:xfrm>
      </p:grpSpPr>
      <p:sp>
        <p:nvSpPr>
          <p:cNvPr id="3145960" name="Google Shape;3145960;p2"/>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145961" name="Google Shape;3145961;p2"/>
          <p:cNvSpPr txBox="1"/>
          <p:nvPr>
            <p:ph idx="1" type="subTitle"/>
          </p:nvPr>
        </p:nvSpPr>
        <p:spPr>
          <a:xfrm>
            <a:off x="1143000" y="2701925"/>
            <a:ext cx="6858000" cy="1241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3145962" name="Google Shape;3145962;p2"/>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145963" name="Google Shape;3145963;p2"/>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145964" name="Google Shape;3145964;p2"/>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45997" name="Shape 3145997"/>
        <p:cNvGrpSpPr/>
        <p:nvPr/>
      </p:nvGrpSpPr>
      <p:grpSpPr>
        <a:xfrm>
          <a:off x="0" y="0"/>
          <a:ext cx="0" cy="0"/>
          <a:chOff x="0" y="0"/>
          <a:chExt cx="0" cy="0"/>
        </a:xfrm>
      </p:grpSpPr>
      <p:sp>
        <p:nvSpPr>
          <p:cNvPr id="3145998" name="Google Shape;3145998;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3145999" name="Google Shape;3145999;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46000" name="Shape 3146000"/>
        <p:cNvGrpSpPr/>
        <p:nvPr/>
      </p:nvGrpSpPr>
      <p:grpSpPr>
        <a:xfrm>
          <a:off x="0" y="0"/>
          <a:ext cx="0" cy="0"/>
          <a:chOff x="0" y="0"/>
          <a:chExt cx="0" cy="0"/>
        </a:xfrm>
      </p:grpSpPr>
      <p:sp>
        <p:nvSpPr>
          <p:cNvPr id="3146001" name="Google Shape;314600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3146002" name="Shape 3146002"/>
        <p:cNvGrpSpPr/>
        <p:nvPr/>
      </p:nvGrpSpPr>
      <p:grpSpPr>
        <a:xfrm>
          <a:off x="0" y="0"/>
          <a:ext cx="0" cy="0"/>
          <a:chOff x="0" y="0"/>
          <a:chExt cx="0" cy="0"/>
        </a:xfrm>
      </p:grpSpPr>
      <p:sp>
        <p:nvSpPr>
          <p:cNvPr id="3146003" name="Google Shape;3146003;p13"/>
          <p:cNvSpPr txBox="1"/>
          <p:nvPr>
            <p:ph type="title"/>
          </p:nvPr>
        </p:nvSpPr>
        <p:spPr>
          <a:xfrm>
            <a:off x="628560" y="273780"/>
            <a:ext cx="7886400" cy="993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146004" name="Google Shape;3146004;p13"/>
          <p:cNvSpPr txBox="1"/>
          <p:nvPr>
            <p:ph idx="1" type="subTitle"/>
          </p:nvPr>
        </p:nvSpPr>
        <p:spPr>
          <a:xfrm>
            <a:off x="457110" y="1203390"/>
            <a:ext cx="8229300" cy="298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45965" name="Shape 3145965"/>
        <p:cNvGrpSpPr/>
        <p:nvPr/>
      </p:nvGrpSpPr>
      <p:grpSpPr>
        <a:xfrm>
          <a:off x="0" y="0"/>
          <a:ext cx="0" cy="0"/>
          <a:chOff x="0" y="0"/>
          <a:chExt cx="0" cy="0"/>
        </a:xfrm>
      </p:grpSpPr>
      <p:sp>
        <p:nvSpPr>
          <p:cNvPr id="3145966" name="Google Shape;314596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5967" name="Shape 3145967"/>
        <p:cNvGrpSpPr/>
        <p:nvPr/>
      </p:nvGrpSpPr>
      <p:grpSpPr>
        <a:xfrm>
          <a:off x="0" y="0"/>
          <a:ext cx="0" cy="0"/>
          <a:chOff x="0" y="0"/>
          <a:chExt cx="0" cy="0"/>
        </a:xfrm>
      </p:grpSpPr>
      <p:sp>
        <p:nvSpPr>
          <p:cNvPr id="3145968" name="Google Shape;3145968;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145969" name="Google Shape;3145969;p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145970" name="Google Shape;3145970;p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145971" name="Google Shape;3145971;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45972" name="Shape 3145972"/>
        <p:cNvGrpSpPr/>
        <p:nvPr/>
      </p:nvGrpSpPr>
      <p:grpSpPr>
        <a:xfrm>
          <a:off x="0" y="0"/>
          <a:ext cx="0" cy="0"/>
          <a:chOff x="0" y="0"/>
          <a:chExt cx="0" cy="0"/>
        </a:xfrm>
      </p:grpSpPr>
      <p:sp>
        <p:nvSpPr>
          <p:cNvPr id="3145973" name="Google Shape;3145973;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145974" name="Google Shape;314597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45975" name="Shape 3145975"/>
        <p:cNvGrpSpPr/>
        <p:nvPr/>
      </p:nvGrpSpPr>
      <p:grpSpPr>
        <a:xfrm>
          <a:off x="0" y="0"/>
          <a:ext cx="0" cy="0"/>
          <a:chOff x="0" y="0"/>
          <a:chExt cx="0" cy="0"/>
        </a:xfrm>
      </p:grpSpPr>
      <p:sp>
        <p:nvSpPr>
          <p:cNvPr id="3145976" name="Google Shape;3145976;p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3145977" name="Google Shape;3145977;p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145978" name="Google Shape;314597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 2">
    <p:spTree>
      <p:nvGrpSpPr>
        <p:cNvPr id="3145979" name="Shape 3145979"/>
        <p:cNvGrpSpPr/>
        <p:nvPr/>
      </p:nvGrpSpPr>
      <p:grpSpPr>
        <a:xfrm>
          <a:off x="0" y="0"/>
          <a:ext cx="0" cy="0"/>
          <a:chOff x="0" y="0"/>
          <a:chExt cx="0" cy="0"/>
        </a:xfrm>
      </p:grpSpPr>
      <p:sp>
        <p:nvSpPr>
          <p:cNvPr id="3145980" name="Google Shape;3145980;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145981" name="Google Shape;3145981;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145982" name="Google Shape;3145982;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145983" name="Google Shape;3145983;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145984" name="Shape 3145984"/>
        <p:cNvGrpSpPr/>
        <p:nvPr/>
      </p:nvGrpSpPr>
      <p:grpSpPr>
        <a:xfrm>
          <a:off x="0" y="0"/>
          <a:ext cx="0" cy="0"/>
          <a:chOff x="0" y="0"/>
          <a:chExt cx="0" cy="0"/>
        </a:xfrm>
      </p:grpSpPr>
      <p:sp>
        <p:nvSpPr>
          <p:cNvPr id="3145985" name="Google Shape;3145985;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3145986" name="Google Shape;3145986;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145987" name="Google Shape;3145987;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45988" name="Shape 3145988"/>
        <p:cNvGrpSpPr/>
        <p:nvPr/>
      </p:nvGrpSpPr>
      <p:grpSpPr>
        <a:xfrm>
          <a:off x="0" y="0"/>
          <a:ext cx="0" cy="0"/>
          <a:chOff x="0" y="0"/>
          <a:chExt cx="0" cy="0"/>
        </a:xfrm>
      </p:grpSpPr>
      <p:sp>
        <p:nvSpPr>
          <p:cNvPr id="3145989" name="Google Shape;3145989;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3145990" name="Google Shape;314599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45991" name="Shape 3145991"/>
        <p:cNvGrpSpPr/>
        <p:nvPr/>
      </p:nvGrpSpPr>
      <p:grpSpPr>
        <a:xfrm>
          <a:off x="0" y="0"/>
          <a:ext cx="0" cy="0"/>
          <a:chOff x="0" y="0"/>
          <a:chExt cx="0" cy="0"/>
        </a:xfrm>
      </p:grpSpPr>
      <p:sp>
        <p:nvSpPr>
          <p:cNvPr id="3145992" name="Google Shape;3145992;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993" name="Google Shape;3145993;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3145994" name="Google Shape;3145994;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3145995" name="Google Shape;3145995;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145996" name="Google Shape;314599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5953" name="Shape 3145953"/>
        <p:cNvGrpSpPr/>
        <p:nvPr/>
      </p:nvGrpSpPr>
      <p:grpSpPr>
        <a:xfrm>
          <a:off x="0" y="0"/>
          <a:ext cx="0" cy="0"/>
          <a:chOff x="0" y="0"/>
          <a:chExt cx="0" cy="0"/>
        </a:xfrm>
      </p:grpSpPr>
      <p:sp>
        <p:nvSpPr>
          <p:cNvPr id="3145954" name="Google Shape;3145954;p1"/>
          <p:cNvSpPr/>
          <p:nvPr/>
        </p:nvSpPr>
        <p:spPr>
          <a:xfrm>
            <a:off x="0" y="-2072"/>
            <a:ext cx="7090200" cy="467400"/>
          </a:xfrm>
          <a:prstGeom prst="rect">
            <a:avLst/>
          </a:prstGeom>
          <a:solidFill>
            <a:srgbClr val="223366"/>
          </a:solidFill>
          <a:ln cap="flat" cmpd="sng" w="25400">
            <a:solidFill>
              <a:srgbClr val="223366"/>
            </a:solidFill>
            <a:prstDash val="solid"/>
            <a:round/>
            <a:headEnd len="sm" w="sm" type="none"/>
            <a:tailEnd len="sm" w="sm" type="none"/>
          </a:ln>
          <a:effectLst>
            <a:outerShdw blurRad="50800" rotWithShape="0" algn="ctr" dir="5400000" dist="38100">
              <a:schemeClr val="dk1">
                <a:alpha val="2471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45955" name="Google Shape;3145955;p1"/>
          <p:cNvSpPr/>
          <p:nvPr/>
        </p:nvSpPr>
        <p:spPr>
          <a:xfrm>
            <a:off x="0" y="4935061"/>
            <a:ext cx="9144000" cy="208500"/>
          </a:xfrm>
          <a:prstGeom prst="rect">
            <a:avLst/>
          </a:prstGeom>
          <a:solidFill>
            <a:srgbClr val="85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45956" name="Google Shape;3145956;p1"/>
          <p:cNvSpPr txBox="1"/>
          <p:nvPr/>
        </p:nvSpPr>
        <p:spPr>
          <a:xfrm>
            <a:off x="132080" y="65687"/>
            <a:ext cx="388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lt1"/>
                </a:solidFill>
                <a:latin typeface="Arial"/>
                <a:ea typeface="Arial"/>
                <a:cs typeface="Arial"/>
                <a:sym typeface="Arial"/>
              </a:rPr>
              <a:t> Detecting Spam Emails</a:t>
            </a:r>
            <a:endParaRPr/>
          </a:p>
        </p:txBody>
      </p:sp>
      <p:sp>
        <p:nvSpPr>
          <p:cNvPr id="3145957" name="Google Shape;3145957;p1"/>
          <p:cNvSpPr/>
          <p:nvPr/>
        </p:nvSpPr>
        <p:spPr>
          <a:xfrm>
            <a:off x="9027886" y="0"/>
            <a:ext cx="116100" cy="467400"/>
          </a:xfrm>
          <a:prstGeom prst="rect">
            <a:avLst/>
          </a:prstGeom>
          <a:solidFill>
            <a:srgbClr val="00B0F0"/>
          </a:solidFill>
          <a:ln>
            <a:noFill/>
          </a:ln>
          <a:effectLst>
            <a:outerShdw blurRad="50800" rotWithShape="0" algn="ctr" dir="5400000" dist="38100">
              <a:schemeClr val="dk1">
                <a:alpha val="2471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145958" name="Google Shape;3145958;p1"/>
          <p:cNvPicPr preferRelativeResize="0"/>
          <p:nvPr/>
        </p:nvPicPr>
        <p:blipFill rotWithShape="1">
          <a:blip r:embed="rId1">
            <a:alphaModFix/>
          </a:blip>
          <a:srcRect b="0" l="0" r="0" t="0"/>
          <a:stretch/>
        </p:blipFill>
        <p:spPr>
          <a:xfrm>
            <a:off x="7435308" y="49810"/>
            <a:ext cx="1245494" cy="4050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coursera.org/" TargetMode="External"/><Relationship Id="rId4" Type="http://schemas.openxmlformats.org/officeDocument/2006/relationships/hyperlink" Target="https://www.udacity.com/" TargetMode="External"/><Relationship Id="rId5" Type="http://schemas.openxmlformats.org/officeDocument/2006/relationships/hyperlink" Target="https://www.kaggle.com/lear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165" name="Shape 3146165"/>
        <p:cNvGrpSpPr/>
        <p:nvPr/>
      </p:nvGrpSpPr>
      <p:grpSpPr>
        <a:xfrm>
          <a:off x="0" y="0"/>
          <a:ext cx="0" cy="0"/>
          <a:chOff x="0" y="0"/>
          <a:chExt cx="0" cy="0"/>
        </a:xfrm>
      </p:grpSpPr>
      <p:grpSp>
        <p:nvGrpSpPr>
          <p:cNvPr id="3146166" name="Google Shape;3146166;p1"/>
          <p:cNvGrpSpPr/>
          <p:nvPr/>
        </p:nvGrpSpPr>
        <p:grpSpPr>
          <a:xfrm>
            <a:off x="-35560" y="-5989"/>
            <a:ext cx="9215100" cy="5231642"/>
            <a:chOff x="-13523" y="-66567"/>
            <a:chExt cx="9215100" cy="5231642"/>
          </a:xfrm>
        </p:grpSpPr>
        <p:pic>
          <p:nvPicPr>
            <p:cNvPr descr="A blue circle with icons and circles  Description automatically generated with medium confidence" id="3146167" name="Google Shape;3146167;p1"/>
            <p:cNvPicPr preferRelativeResize="0"/>
            <p:nvPr/>
          </p:nvPicPr>
          <p:blipFill rotWithShape="1">
            <a:blip r:embed="rId3">
              <a:alphaModFix/>
            </a:blip>
            <a:srcRect b="15547" l="0" r="0" t="0"/>
            <a:stretch/>
          </p:blipFill>
          <p:spPr>
            <a:xfrm>
              <a:off x="-10160" y="-66567"/>
              <a:ext cx="9208395" cy="5179723"/>
            </a:xfrm>
            <a:prstGeom prst="rect">
              <a:avLst/>
            </a:prstGeom>
            <a:noFill/>
            <a:ln>
              <a:noFill/>
            </a:ln>
          </p:spPr>
        </p:pic>
        <p:sp>
          <p:nvSpPr>
            <p:cNvPr id="3146168" name="Google Shape;3146168;p1"/>
            <p:cNvSpPr/>
            <p:nvPr/>
          </p:nvSpPr>
          <p:spPr>
            <a:xfrm>
              <a:off x="-13523" y="-59125"/>
              <a:ext cx="9215100" cy="5224200"/>
            </a:xfrm>
            <a:prstGeom prst="rect">
              <a:avLst/>
            </a:prstGeom>
            <a:solidFill>
              <a:srgbClr val="002060">
                <a:alpha val="937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146169" name="Google Shape;3146169;p1"/>
          <p:cNvSpPr/>
          <p:nvPr/>
        </p:nvSpPr>
        <p:spPr>
          <a:xfrm>
            <a:off x="1122744" y="452966"/>
            <a:ext cx="6898500" cy="3407700"/>
          </a:xfrm>
          <a:prstGeom prst="roundRect">
            <a:avLst>
              <a:gd fmla="val 8142" name="adj"/>
            </a:avLst>
          </a:prstGeom>
          <a:solidFill>
            <a:srgbClr val="E5EEFF"/>
          </a:solidFill>
          <a:ln cap="flat" cmpd="sng" w="25400">
            <a:solidFill>
              <a:srgbClr val="9BDB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146170" name="Google Shape;3146170;p1"/>
          <p:cNvGrpSpPr/>
          <p:nvPr/>
        </p:nvGrpSpPr>
        <p:grpSpPr>
          <a:xfrm>
            <a:off x="1548292" y="982176"/>
            <a:ext cx="6047411" cy="600907"/>
            <a:chOff x="1567263" y="1495382"/>
            <a:chExt cx="6047411" cy="600907"/>
          </a:xfrm>
        </p:grpSpPr>
        <p:pic>
          <p:nvPicPr>
            <p:cNvPr descr="A close up of a sign  Description automatically generated" id="3146171" name="Google Shape;3146171;p1"/>
            <p:cNvPicPr preferRelativeResize="0"/>
            <p:nvPr/>
          </p:nvPicPr>
          <p:blipFill rotWithShape="1">
            <a:blip r:embed="rId4">
              <a:alphaModFix/>
            </a:blip>
            <a:srcRect b="0" l="0" r="0" t="0"/>
            <a:stretch/>
          </p:blipFill>
          <p:spPr>
            <a:xfrm>
              <a:off x="4755974" y="1620847"/>
              <a:ext cx="1163979" cy="389110"/>
            </a:xfrm>
            <a:prstGeom prst="rect">
              <a:avLst/>
            </a:prstGeom>
            <a:noFill/>
            <a:ln>
              <a:noFill/>
            </a:ln>
          </p:spPr>
        </p:pic>
        <p:pic>
          <p:nvPicPr>
            <p:cNvPr id="3146172" name="Google Shape;3146172;p1"/>
            <p:cNvPicPr preferRelativeResize="0"/>
            <p:nvPr/>
          </p:nvPicPr>
          <p:blipFill rotWithShape="1">
            <a:blip r:embed="rId5">
              <a:alphaModFix/>
            </a:blip>
            <a:srcRect b="0" l="0" r="0" t="20552"/>
            <a:stretch/>
          </p:blipFill>
          <p:spPr>
            <a:xfrm>
              <a:off x="3675859" y="1608154"/>
              <a:ext cx="787774" cy="414498"/>
            </a:xfrm>
            <a:prstGeom prst="rect">
              <a:avLst/>
            </a:prstGeom>
            <a:noFill/>
            <a:ln>
              <a:noFill/>
            </a:ln>
          </p:spPr>
        </p:pic>
        <p:cxnSp>
          <p:nvCxnSpPr>
            <p:cNvPr id="3146173" name="Google Shape;3146173;p1"/>
            <p:cNvCxnSpPr/>
            <p:nvPr/>
          </p:nvCxnSpPr>
          <p:spPr>
            <a:xfrm>
              <a:off x="4609804" y="1534389"/>
              <a:ext cx="0" cy="561900"/>
            </a:xfrm>
            <a:prstGeom prst="straightConnector1">
              <a:avLst/>
            </a:prstGeom>
            <a:noFill/>
            <a:ln cap="flat" cmpd="sng" w="9525">
              <a:solidFill>
                <a:srgbClr val="A5A5A5"/>
              </a:solidFill>
              <a:prstDash val="solid"/>
              <a:round/>
              <a:headEnd len="sm" w="sm" type="none"/>
              <a:tailEnd len="sm" w="sm" type="none"/>
            </a:ln>
          </p:spPr>
        </p:cxnSp>
        <p:cxnSp>
          <p:nvCxnSpPr>
            <p:cNvPr id="3146174" name="Google Shape;3146174;p1"/>
            <p:cNvCxnSpPr/>
            <p:nvPr/>
          </p:nvCxnSpPr>
          <p:spPr>
            <a:xfrm>
              <a:off x="6066122" y="1534389"/>
              <a:ext cx="0" cy="561900"/>
            </a:xfrm>
            <a:prstGeom prst="straightConnector1">
              <a:avLst/>
            </a:prstGeom>
            <a:noFill/>
            <a:ln cap="flat" cmpd="sng" w="9525">
              <a:solidFill>
                <a:srgbClr val="A5A5A5"/>
              </a:solidFill>
              <a:prstDash val="solid"/>
              <a:round/>
              <a:headEnd len="sm" w="sm" type="none"/>
              <a:tailEnd len="sm" w="sm" type="none"/>
            </a:ln>
          </p:spPr>
        </p:cxnSp>
        <p:pic>
          <p:nvPicPr>
            <p:cNvPr id="3146175" name="Google Shape;3146175;p1"/>
            <p:cNvPicPr preferRelativeResize="0"/>
            <p:nvPr/>
          </p:nvPicPr>
          <p:blipFill rotWithShape="1">
            <a:blip r:embed="rId6">
              <a:alphaModFix/>
            </a:blip>
            <a:srcRect b="0" l="0" r="0" t="0"/>
            <a:stretch/>
          </p:blipFill>
          <p:spPr>
            <a:xfrm>
              <a:off x="6212294" y="1633695"/>
              <a:ext cx="1402380" cy="363414"/>
            </a:xfrm>
            <a:prstGeom prst="rect">
              <a:avLst/>
            </a:prstGeom>
            <a:noFill/>
            <a:ln>
              <a:noFill/>
            </a:ln>
          </p:spPr>
        </p:pic>
        <p:cxnSp>
          <p:nvCxnSpPr>
            <p:cNvPr id="3146176" name="Google Shape;3146176;p1"/>
            <p:cNvCxnSpPr/>
            <p:nvPr/>
          </p:nvCxnSpPr>
          <p:spPr>
            <a:xfrm>
              <a:off x="3529689" y="1534389"/>
              <a:ext cx="0" cy="561900"/>
            </a:xfrm>
            <a:prstGeom prst="straightConnector1">
              <a:avLst/>
            </a:prstGeom>
            <a:noFill/>
            <a:ln cap="flat" cmpd="sng" w="9525">
              <a:solidFill>
                <a:srgbClr val="A5A5A5"/>
              </a:solidFill>
              <a:prstDash val="solid"/>
              <a:round/>
              <a:headEnd len="sm" w="sm" type="none"/>
              <a:tailEnd len="sm" w="sm" type="none"/>
            </a:ln>
          </p:spPr>
        </p:cxnSp>
        <p:pic>
          <p:nvPicPr>
            <p:cNvPr descr="A blue and black text  Description automatically generated" id="3146177" name="Google Shape;3146177;p1"/>
            <p:cNvPicPr preferRelativeResize="0"/>
            <p:nvPr/>
          </p:nvPicPr>
          <p:blipFill rotWithShape="1">
            <a:blip r:embed="rId7">
              <a:alphaModFix/>
            </a:blip>
            <a:srcRect b="0" l="0" r="0" t="0"/>
            <a:stretch/>
          </p:blipFill>
          <p:spPr>
            <a:xfrm>
              <a:off x="1567263" y="1495382"/>
              <a:ext cx="1816255" cy="454064"/>
            </a:xfrm>
            <a:prstGeom prst="rect">
              <a:avLst/>
            </a:prstGeom>
            <a:noFill/>
            <a:ln>
              <a:noFill/>
            </a:ln>
          </p:spPr>
        </p:pic>
      </p:grpSp>
      <p:sp>
        <p:nvSpPr>
          <p:cNvPr id="3146178" name="Google Shape;3146178;p1"/>
          <p:cNvSpPr txBox="1"/>
          <p:nvPr/>
        </p:nvSpPr>
        <p:spPr>
          <a:xfrm>
            <a:off x="1199820" y="3962705"/>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2F2F2"/>
                </a:solidFill>
                <a:latin typeface="Arial"/>
                <a:ea typeface="Arial"/>
                <a:cs typeface="Arial"/>
                <a:sym typeface="Arial"/>
              </a:rPr>
              <a:t>Student Details </a:t>
            </a:r>
            <a:endParaRPr b="0" i="0" sz="1200" u="none" cap="none" strike="noStrike">
              <a:solidFill>
                <a:srgbClr val="F2F2F2"/>
              </a:solidFill>
              <a:latin typeface="Arial"/>
              <a:ea typeface="Arial"/>
              <a:cs typeface="Arial"/>
              <a:sym typeface="Arial"/>
            </a:endParaRPr>
          </a:p>
        </p:txBody>
      </p:sp>
      <p:sp>
        <p:nvSpPr>
          <p:cNvPr id="3146179" name="Google Shape;3146179;p1"/>
          <p:cNvSpPr/>
          <p:nvPr/>
        </p:nvSpPr>
        <p:spPr>
          <a:xfrm>
            <a:off x="1642823" y="2778126"/>
            <a:ext cx="5858400" cy="9345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 Detecting Spam Emails</a:t>
            </a:r>
            <a:endParaRPr b="1" i="0" sz="2000" u="none" cap="none" strike="noStrike">
              <a:solidFill>
                <a:srgbClr val="F2F2F2"/>
              </a:solidFill>
              <a:latin typeface="Arial"/>
              <a:ea typeface="Arial"/>
              <a:cs typeface="Arial"/>
              <a:sym typeface="Arial"/>
            </a:endParaRPr>
          </a:p>
        </p:txBody>
      </p:sp>
      <p:sp>
        <p:nvSpPr>
          <p:cNvPr id="3146180" name="Google Shape;3146180;p1"/>
          <p:cNvSpPr txBox="1"/>
          <p:nvPr/>
        </p:nvSpPr>
        <p:spPr>
          <a:xfrm>
            <a:off x="1281250" y="4280975"/>
            <a:ext cx="5270700" cy="65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Name</a:t>
            </a:r>
            <a:r>
              <a:rPr b="1" lang="en-US" sz="1100">
                <a:solidFill>
                  <a:schemeClr val="lt1"/>
                </a:solidFill>
              </a:rPr>
              <a:t>.             :</a:t>
            </a:r>
            <a:r>
              <a:rPr b="1" i="0" lang="en-US" sz="1100" u="none" cap="none" strike="noStrike">
                <a:solidFill>
                  <a:schemeClr val="lt1"/>
                </a:solidFill>
                <a:latin typeface="Arial"/>
                <a:ea typeface="Arial"/>
                <a:cs typeface="Arial"/>
                <a:sym typeface="Arial"/>
              </a:rPr>
              <a:t>         P.SABITHA</a:t>
            </a:r>
            <a:endParaRPr b="1" i="0" sz="1100" u="none" cap="none" strike="noStrike">
              <a:solidFill>
                <a:schemeClr val="lt1"/>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NM Id</a:t>
            </a:r>
            <a:r>
              <a:rPr b="1" lang="en-US" sz="1100">
                <a:solidFill>
                  <a:schemeClr val="lt1"/>
                </a:solidFill>
              </a:rPr>
              <a:t>.             </a:t>
            </a:r>
            <a:r>
              <a:rPr b="1" i="0" lang="en-US" sz="1100" u="none" cap="none" strike="noStrike">
                <a:solidFill>
                  <a:schemeClr val="lt1"/>
                </a:solidFill>
                <a:latin typeface="Arial"/>
                <a:ea typeface="Arial"/>
                <a:cs typeface="Arial"/>
                <a:sym typeface="Arial"/>
              </a:rPr>
              <a:t>:         au61772111079</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College Name:       GOVERNMENT COLLEGE OF ENGINEERING, SALEM</a:t>
            </a:r>
            <a:endParaRPr b="1" i="0" sz="1100" u="none" cap="none" strike="noStrike">
              <a:solidFill>
                <a:schemeClr val="lt1"/>
              </a:solidFill>
              <a:latin typeface="Arial"/>
              <a:ea typeface="Arial"/>
              <a:cs typeface="Arial"/>
              <a:sym typeface="Arial"/>
            </a:endParaRPr>
          </a:p>
        </p:txBody>
      </p:sp>
      <p:cxnSp>
        <p:nvCxnSpPr>
          <p:cNvPr id="3146181" name="Google Shape;3146181;p1"/>
          <p:cNvCxnSpPr/>
          <p:nvPr/>
        </p:nvCxnSpPr>
        <p:spPr>
          <a:xfrm flipH="1" rot="10800000">
            <a:off x="1122744" y="4907687"/>
            <a:ext cx="4530000" cy="14700"/>
          </a:xfrm>
          <a:prstGeom prst="straightConnector1">
            <a:avLst/>
          </a:prstGeom>
          <a:noFill/>
          <a:ln cap="flat" cmpd="sng" w="9525">
            <a:solidFill>
              <a:srgbClr val="E5EEFF"/>
            </a:solidFill>
            <a:prstDash val="lgDashDot"/>
            <a:round/>
            <a:headEnd len="sm" w="sm" type="none"/>
            <a:tailEnd len="sm" w="sm" type="none"/>
          </a:ln>
        </p:spPr>
      </p:cxnSp>
      <p:pic>
        <p:nvPicPr>
          <p:cNvPr id="3146182" name="Google Shape;3146182;p1"/>
          <p:cNvPicPr preferRelativeResize="0"/>
          <p:nvPr/>
        </p:nvPicPr>
        <p:blipFill rotWithShape="1">
          <a:blip r:embed="rId8">
            <a:alphaModFix/>
          </a:blip>
          <a:srcRect b="0" l="0" r="0" t="0"/>
          <a:stretch/>
        </p:blipFill>
        <p:spPr>
          <a:xfrm>
            <a:off x="3937210" y="1670103"/>
            <a:ext cx="1443387" cy="1049002"/>
          </a:xfrm>
          <a:prstGeom prst="rect">
            <a:avLst/>
          </a:prstGeom>
          <a:noFill/>
          <a:ln>
            <a:noFill/>
          </a:ln>
        </p:spPr>
      </p:pic>
      <p:sp>
        <p:nvSpPr>
          <p:cNvPr id="3146183" name="Google Shape;3146183;p1"/>
          <p:cNvSpPr txBox="1"/>
          <p:nvPr/>
        </p:nvSpPr>
        <p:spPr>
          <a:xfrm>
            <a:off x="-1" y="2043545"/>
            <a:ext cx="9144000" cy="39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184" name="Google Shape;3146184;p1"/>
          <p:cNvSpPr txBox="1"/>
          <p:nvPr/>
        </p:nvSpPr>
        <p:spPr>
          <a:xfrm>
            <a:off x="-1" y="2043545"/>
            <a:ext cx="9144000" cy="3963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t/>
            </a:r>
            <a:endParaRPr/>
          </a:p>
        </p:txBody>
      </p:sp>
      <p:sp>
        <p:nvSpPr>
          <p:cNvPr id="3146185" name="Google Shape;3146185;p1"/>
          <p:cNvSpPr txBox="1"/>
          <p:nvPr/>
        </p:nvSpPr>
        <p:spPr>
          <a:xfrm>
            <a:off x="-1" y="2043545"/>
            <a:ext cx="9144000" cy="3963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t/>
            </a:r>
            <a:endParaRPr/>
          </a:p>
        </p:txBody>
      </p:sp>
      <p:sp>
        <p:nvSpPr>
          <p:cNvPr id="3146186" name="Google Shape;3146186;p1"/>
          <p:cNvSpPr txBox="1"/>
          <p:nvPr/>
        </p:nvSpPr>
        <p:spPr>
          <a:xfrm>
            <a:off x="0" y="2043574"/>
            <a:ext cx="9144000" cy="3963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t/>
            </a:r>
            <a:endParaRPr/>
          </a:p>
        </p:txBody>
      </p:sp>
      <p:sp>
        <p:nvSpPr>
          <p:cNvPr id="3146187" name="Google Shape;3146187;p1"/>
          <p:cNvSpPr txBox="1"/>
          <p:nvPr/>
        </p:nvSpPr>
        <p:spPr>
          <a:xfrm>
            <a:off x="-1" y="2043546"/>
            <a:ext cx="9144000" cy="3963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t/>
            </a:r>
            <a:endParaRPr/>
          </a:p>
        </p:txBody>
      </p:sp>
      <p:sp>
        <p:nvSpPr>
          <p:cNvPr id="3146188" name="Google Shape;3146188;p1"/>
          <p:cNvSpPr txBox="1"/>
          <p:nvPr/>
        </p:nvSpPr>
        <p:spPr>
          <a:xfrm>
            <a:off x="-1" y="2043546"/>
            <a:ext cx="9144000" cy="3963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097" name="Shape 3146097"/>
        <p:cNvGrpSpPr/>
        <p:nvPr/>
      </p:nvGrpSpPr>
      <p:grpSpPr>
        <a:xfrm>
          <a:off x="0" y="0"/>
          <a:ext cx="0" cy="0"/>
          <a:chOff x="0" y="0"/>
          <a:chExt cx="0" cy="0"/>
        </a:xfrm>
      </p:grpSpPr>
      <p:sp>
        <p:nvSpPr>
          <p:cNvPr id="3146098" name="Google Shape;3146098;p23"/>
          <p:cNvSpPr/>
          <p:nvPr/>
        </p:nvSpPr>
        <p:spPr>
          <a:xfrm>
            <a:off x="6655429" y="361745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46099" name="Google Shape;3146099;p23"/>
          <p:cNvSpPr/>
          <p:nvPr/>
        </p:nvSpPr>
        <p:spPr>
          <a:xfrm>
            <a:off x="2215039" y="361917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46100" name="Google Shape;3146100;p23"/>
          <p:cNvSpPr/>
          <p:nvPr/>
        </p:nvSpPr>
        <p:spPr>
          <a:xfrm>
            <a:off x="6655429" y="3082389"/>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46101" name="Google Shape;3146101;p23"/>
          <p:cNvSpPr/>
          <p:nvPr/>
        </p:nvSpPr>
        <p:spPr>
          <a:xfrm>
            <a:off x="2215039" y="3087359"/>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46102" name="Google Shape;3146102;p23"/>
          <p:cNvSpPr/>
          <p:nvPr/>
        </p:nvSpPr>
        <p:spPr>
          <a:xfrm>
            <a:off x="6655429" y="2544968"/>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46103" name="Google Shape;3146103;p23"/>
          <p:cNvSpPr/>
          <p:nvPr/>
        </p:nvSpPr>
        <p:spPr>
          <a:xfrm>
            <a:off x="2206633" y="2543697"/>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46104" name="Google Shape;3146104;p23"/>
          <p:cNvSpPr/>
          <p:nvPr/>
        </p:nvSpPr>
        <p:spPr>
          <a:xfrm>
            <a:off x="6642091" y="2008145"/>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46105" name="Google Shape;3146105;p23"/>
          <p:cNvSpPr/>
          <p:nvPr/>
        </p:nvSpPr>
        <p:spPr>
          <a:xfrm>
            <a:off x="2206633" y="2012514"/>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46106" name="Google Shape;3146106;p23"/>
          <p:cNvSpPr/>
          <p:nvPr/>
        </p:nvSpPr>
        <p:spPr>
          <a:xfrm>
            <a:off x="6642091" y="147696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46107" name="Google Shape;3146107;p23"/>
          <p:cNvSpPr/>
          <p:nvPr/>
        </p:nvSpPr>
        <p:spPr>
          <a:xfrm>
            <a:off x="2206633" y="147696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46108" name="Google Shape;3146108;p23"/>
          <p:cNvSpPr txBox="1"/>
          <p:nvPr/>
        </p:nvSpPr>
        <p:spPr>
          <a:xfrm>
            <a:off x="123208" y="571500"/>
            <a:ext cx="4448700" cy="43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Model Development &amp; Algorithm</a:t>
            </a:r>
            <a:endParaRPr/>
          </a:p>
        </p:txBody>
      </p:sp>
      <p:sp>
        <p:nvSpPr>
          <p:cNvPr id="3146109" name="Google Shape;3146109;p23"/>
          <p:cNvSpPr txBox="1"/>
          <p:nvPr/>
        </p:nvSpPr>
        <p:spPr>
          <a:xfrm>
            <a:off x="132397" y="1061211"/>
            <a:ext cx="4386300" cy="50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None/>
            </a:pPr>
            <a:r>
              <a:rPr b="1" i="0" lang="en-US" sz="1400" u="none" cap="none" strike="noStrike">
                <a:solidFill>
                  <a:srgbClr val="000000"/>
                </a:solidFill>
                <a:latin typeface="Arial"/>
                <a:ea typeface="Arial"/>
                <a:cs typeface="Arial"/>
                <a:sym typeface="Arial"/>
              </a:rPr>
              <a:t>Dataset Description:</a:t>
            </a:r>
            <a:endParaRPr/>
          </a:p>
        </p:txBody>
      </p:sp>
      <p:sp>
        <p:nvSpPr>
          <p:cNvPr id="3146110" name="Google Shape;3146110;p23"/>
          <p:cNvSpPr/>
          <p:nvPr/>
        </p:nvSpPr>
        <p:spPr>
          <a:xfrm>
            <a:off x="2257422" y="1510542"/>
            <a:ext cx="4629300" cy="430500"/>
          </a:xfrm>
          <a:prstGeom prst="roundRect">
            <a:avLst>
              <a:gd fmla="val 16667" name="adj"/>
            </a:avLst>
          </a:prstGeom>
          <a:solidFill>
            <a:srgbClr val="FFD9A7"/>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IBM Plex Sans"/>
                <a:ea typeface="IBM Plex Sans"/>
                <a:cs typeface="IBM Plex Sans"/>
                <a:sym typeface="IBM Plex Sans"/>
              </a:rPr>
              <a:t>The dataset contains set of Emails.</a:t>
            </a:r>
            <a:endParaRPr/>
          </a:p>
        </p:txBody>
      </p:sp>
      <p:sp>
        <p:nvSpPr>
          <p:cNvPr id="3146111" name="Google Shape;3146111;p23"/>
          <p:cNvSpPr/>
          <p:nvPr/>
        </p:nvSpPr>
        <p:spPr>
          <a:xfrm>
            <a:off x="2257422" y="2046094"/>
            <a:ext cx="4629300" cy="430500"/>
          </a:xfrm>
          <a:prstGeom prst="roundRect">
            <a:avLst>
              <a:gd fmla="val 16667" name="adj"/>
            </a:avLst>
          </a:prstGeom>
          <a:solidFill>
            <a:srgbClr val="FFC981"/>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IBM Plex Sans"/>
                <a:ea typeface="IBM Plex Sans"/>
                <a:cs typeface="IBM Plex Sans"/>
                <a:sym typeface="IBM Plex Sans"/>
              </a:rPr>
              <a:t>Size of dataset is 5572 rows</a:t>
            </a:r>
            <a:endParaRPr b="0" i="0" sz="1400" u="none" cap="none" strike="noStrike">
              <a:solidFill>
                <a:schemeClr val="dk1"/>
              </a:solidFill>
              <a:latin typeface="IBM Plex Sans"/>
              <a:ea typeface="IBM Plex Sans"/>
              <a:cs typeface="IBM Plex Sans"/>
              <a:sym typeface="IBM Plex Sans"/>
            </a:endParaRPr>
          </a:p>
        </p:txBody>
      </p:sp>
      <p:sp>
        <p:nvSpPr>
          <p:cNvPr id="3146112" name="Google Shape;3146112;p23"/>
          <p:cNvSpPr/>
          <p:nvPr/>
        </p:nvSpPr>
        <p:spPr>
          <a:xfrm>
            <a:off x="2257422" y="2581647"/>
            <a:ext cx="4629300" cy="430500"/>
          </a:xfrm>
          <a:prstGeom prst="roundRect">
            <a:avLst>
              <a:gd fmla="val 16667" name="adj"/>
            </a:avLst>
          </a:prstGeom>
          <a:solidFill>
            <a:srgbClr val="FFC679"/>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IBM Plex Sans"/>
                <a:ea typeface="IBM Plex Sans"/>
                <a:cs typeface="IBM Plex Sans"/>
                <a:sym typeface="IBM Plex Sans"/>
              </a:rPr>
              <a:t>Categorized into two classes</a:t>
            </a:r>
            <a:endParaRPr/>
          </a:p>
        </p:txBody>
      </p:sp>
      <p:sp>
        <p:nvSpPr>
          <p:cNvPr id="3146113" name="Google Shape;3146113;p23"/>
          <p:cNvSpPr/>
          <p:nvPr/>
        </p:nvSpPr>
        <p:spPr>
          <a:xfrm>
            <a:off x="2257422" y="3117199"/>
            <a:ext cx="4629300" cy="430500"/>
          </a:xfrm>
          <a:prstGeom prst="roundRect">
            <a:avLst>
              <a:gd fmla="val 16667" name="adj"/>
            </a:avLst>
          </a:prstGeom>
          <a:solidFill>
            <a:srgbClr val="FFC475"/>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IBM Plex Sans"/>
                <a:ea typeface="IBM Plex Sans"/>
                <a:cs typeface="IBM Plex Sans"/>
                <a:sym typeface="IBM Plex Sans"/>
              </a:rPr>
              <a:t>Spam, Ham</a:t>
            </a:r>
            <a:endParaRPr/>
          </a:p>
        </p:txBody>
      </p:sp>
      <p:sp>
        <p:nvSpPr>
          <p:cNvPr id="3146114" name="Google Shape;3146114;p23"/>
          <p:cNvSpPr/>
          <p:nvPr/>
        </p:nvSpPr>
        <p:spPr>
          <a:xfrm>
            <a:off x="2257422" y="3652752"/>
            <a:ext cx="4629300" cy="430500"/>
          </a:xfrm>
          <a:prstGeom prst="roundRect">
            <a:avLst>
              <a:gd fmla="val 16667" name="adj"/>
            </a:avLst>
          </a:prstGeom>
          <a:solidFill>
            <a:srgbClr val="FFB757"/>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IBM Plex Sans"/>
                <a:ea typeface="IBM Plex Sans"/>
                <a:cs typeface="IBM Plex Sans"/>
                <a:sym typeface="IBM Plex Sans"/>
              </a:rPr>
              <a:t>Each class has around 2780 sentences</a:t>
            </a:r>
            <a:endParaRPr b="0" i="0" sz="1400" u="none" cap="none" strike="noStrike">
              <a:solidFill>
                <a:schemeClr val="dk1"/>
              </a:solidFill>
              <a:latin typeface="IBM Plex Sans"/>
              <a:ea typeface="IBM Plex Sans"/>
              <a:cs typeface="IBM Plex Sans"/>
              <a:sym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119" name="Shape 3146119"/>
        <p:cNvGrpSpPr/>
        <p:nvPr/>
      </p:nvGrpSpPr>
      <p:grpSpPr>
        <a:xfrm>
          <a:off x="0" y="0"/>
          <a:ext cx="0" cy="0"/>
          <a:chOff x="0" y="0"/>
          <a:chExt cx="0" cy="0"/>
        </a:xfrm>
      </p:grpSpPr>
      <p:sp>
        <p:nvSpPr>
          <p:cNvPr id="3146120" name="Google Shape;3146120;p24"/>
          <p:cNvSpPr txBox="1"/>
          <p:nvPr/>
        </p:nvSpPr>
        <p:spPr>
          <a:xfrm>
            <a:off x="123209"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Model Development &amp; Algorithm</a:t>
            </a:r>
            <a:endParaRPr/>
          </a:p>
        </p:txBody>
      </p:sp>
      <p:sp>
        <p:nvSpPr>
          <p:cNvPr id="3146121" name="Google Shape;3146121;p24"/>
          <p:cNvSpPr txBox="1"/>
          <p:nvPr/>
        </p:nvSpPr>
        <p:spPr>
          <a:xfrm>
            <a:off x="123208" y="1478492"/>
            <a:ext cx="7557900" cy="29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Algorithm:</a:t>
            </a:r>
            <a:endParaRPr/>
          </a:p>
          <a:p>
            <a:pPr indent="-88900" lvl="0" marL="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chemeClr val="dk1"/>
                </a:solidFill>
                <a:latin typeface="Arial"/>
                <a:ea typeface="Arial"/>
                <a:cs typeface="Arial"/>
                <a:sym typeface="Arial"/>
              </a:rPr>
              <a:t>Input:</a:t>
            </a:r>
            <a:r>
              <a:rPr b="0" i="0" lang="en-US" sz="1400" u="none" cap="none" strike="noStrike">
                <a:solidFill>
                  <a:schemeClr val="dk1"/>
                </a:solidFill>
                <a:latin typeface="Arial"/>
                <a:ea typeface="Arial"/>
                <a:cs typeface="Arial"/>
                <a:sym typeface="Arial"/>
              </a:rPr>
              <a:t> Email text data</a:t>
            </a:r>
            <a:endParaRPr/>
          </a:p>
          <a:p>
            <a:pPr indent="-88900" lvl="0" marL="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chemeClr val="dk1"/>
                </a:solidFill>
                <a:latin typeface="Arial"/>
                <a:ea typeface="Arial"/>
                <a:cs typeface="Arial"/>
                <a:sym typeface="Arial"/>
              </a:rPr>
              <a:t>Output:</a:t>
            </a:r>
            <a:r>
              <a:rPr b="0" i="0" lang="en-US" sz="1400" u="none" cap="none" strike="noStrike">
                <a:solidFill>
                  <a:schemeClr val="dk1"/>
                </a:solidFill>
                <a:latin typeface="Arial"/>
                <a:ea typeface="Arial"/>
                <a:cs typeface="Arial"/>
                <a:sym typeface="Arial"/>
              </a:rPr>
              <a:t> Spam or non-spam (ham) classification</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Algorithm Steps:</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Preprocess the email text data (e.g., remove stop words, tokenize).</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Extract features from the pre-processed text data (e.g., TF-IDF, N-grams).</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Train a machine learning model on the extracted features (e.g., logistic regression, SVM, naive Bayes).</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Evaluate the trained model on a test dataset using metrics such as accuracy, precision, recall, and F1 score.</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Fine-tune the model by experimenting with different preprocessing techniques, feature extraction methods, and model parameters to improve performance.</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Deploy the trained model as a spam detection system for real-world use.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126" name="Shape 3146126"/>
        <p:cNvGrpSpPr/>
        <p:nvPr/>
      </p:nvGrpSpPr>
      <p:grpSpPr>
        <a:xfrm>
          <a:off x="0" y="0"/>
          <a:ext cx="0" cy="0"/>
          <a:chOff x="0" y="0"/>
          <a:chExt cx="0" cy="0"/>
        </a:xfrm>
      </p:grpSpPr>
      <p:sp>
        <p:nvSpPr>
          <p:cNvPr id="3146127" name="Google Shape;3146127;p25"/>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Result</a:t>
            </a:r>
            <a:endParaRPr/>
          </a:p>
        </p:txBody>
      </p:sp>
      <p:pic>
        <p:nvPicPr>
          <p:cNvPr id="3146128" name="Google Shape;3146128;p25"/>
          <p:cNvPicPr preferRelativeResize="0"/>
          <p:nvPr/>
        </p:nvPicPr>
        <p:blipFill rotWithShape="1">
          <a:blip r:embed="rId3">
            <a:alphaModFix/>
          </a:blip>
          <a:srcRect b="8908" l="4879" r="15780" t="45985"/>
          <a:stretch/>
        </p:blipFill>
        <p:spPr>
          <a:xfrm>
            <a:off x="642347" y="1411746"/>
            <a:ext cx="7254744" cy="28504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133" name="Shape 3146133"/>
        <p:cNvGrpSpPr/>
        <p:nvPr/>
      </p:nvGrpSpPr>
      <p:grpSpPr>
        <a:xfrm>
          <a:off x="0" y="0"/>
          <a:ext cx="0" cy="0"/>
          <a:chOff x="0" y="0"/>
          <a:chExt cx="0" cy="0"/>
        </a:xfrm>
      </p:grpSpPr>
      <p:sp>
        <p:nvSpPr>
          <p:cNvPr id="3146134" name="Google Shape;3146134;p26"/>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Future Scope</a:t>
            </a:r>
            <a:endParaRPr/>
          </a:p>
        </p:txBody>
      </p:sp>
      <p:sp>
        <p:nvSpPr>
          <p:cNvPr id="3146135" name="Google Shape;3146135;p26"/>
          <p:cNvSpPr txBox="1"/>
          <p:nvPr/>
        </p:nvSpPr>
        <p:spPr>
          <a:xfrm>
            <a:off x="185737" y="1061211"/>
            <a:ext cx="4386300" cy="3416400"/>
          </a:xfrm>
          <a:prstGeom prst="rect">
            <a:avLst/>
          </a:prstGeom>
          <a:noFill/>
          <a:ln>
            <a:noFill/>
          </a:ln>
        </p:spPr>
        <p:txBody>
          <a:bodyPr anchorCtr="0" anchor="t" bIns="91425" lIns="91425" spcFirstLastPara="1" rIns="91425" wrap="square" tIns="91425">
            <a:spAutoFit/>
          </a:bodyPr>
          <a:lstStyle/>
          <a:p>
            <a:pPr indent="-88900" lvl="0" marL="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chemeClr val="dk1"/>
                </a:solidFill>
                <a:latin typeface="Arial"/>
                <a:ea typeface="Arial"/>
                <a:cs typeface="Arial"/>
                <a:sym typeface="Arial"/>
              </a:rPr>
              <a:t>Advanced Machine Learning Techniques:</a:t>
            </a:r>
            <a:r>
              <a:rPr b="0" i="0" lang="en-US" sz="1400" u="none" cap="none" strike="noStrike">
                <a:solidFill>
                  <a:schemeClr val="dk1"/>
                </a:solidFill>
                <a:latin typeface="Arial"/>
                <a:ea typeface="Arial"/>
                <a:cs typeface="Arial"/>
                <a:sym typeface="Arial"/>
              </a:rPr>
              <a:t> Explore advanced machine learning techniques such as deep learning, ensemble methods, and natural language processing (NLP) to improve the accuracy and efficiency of spam email detection.</a:t>
            </a:r>
            <a:endParaRPr/>
          </a:p>
          <a:p>
            <a:pPr indent="-88900" lvl="0" marL="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chemeClr val="dk1"/>
                </a:solidFill>
                <a:latin typeface="Arial"/>
                <a:ea typeface="Arial"/>
                <a:cs typeface="Arial"/>
                <a:sym typeface="Arial"/>
              </a:rPr>
              <a:t>Real-Time Detection:</a:t>
            </a:r>
            <a:r>
              <a:rPr b="0" i="0" lang="en-US" sz="1400" u="none" cap="none" strike="noStrike">
                <a:solidFill>
                  <a:schemeClr val="dk1"/>
                </a:solidFill>
                <a:latin typeface="Arial"/>
                <a:ea typeface="Arial"/>
                <a:cs typeface="Arial"/>
                <a:sym typeface="Arial"/>
              </a:rPr>
              <a:t> Develop real-time spam detection systems that can quickly identify and filter out spam emails as they are received, providing users with immediate protection.</a:t>
            </a:r>
            <a:endParaRPr/>
          </a:p>
          <a:p>
            <a:pPr indent="-88900" lvl="0" marL="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chemeClr val="dk1"/>
                </a:solidFill>
                <a:latin typeface="Arial"/>
                <a:ea typeface="Arial"/>
                <a:cs typeface="Arial"/>
                <a:sym typeface="Arial"/>
              </a:rPr>
              <a:t>User Feedback Integration:</a:t>
            </a:r>
            <a:r>
              <a:rPr b="0" i="0" lang="en-US" sz="1400" u="none" cap="none" strike="noStrike">
                <a:solidFill>
                  <a:schemeClr val="dk1"/>
                </a:solidFill>
                <a:latin typeface="Arial"/>
                <a:ea typeface="Arial"/>
                <a:cs typeface="Arial"/>
                <a:sym typeface="Arial"/>
              </a:rPr>
              <a:t> Incorporate user feedback into the spam detection system to continuously improve its performance and adapt to new spamming techniques.</a:t>
            </a:r>
            <a:endParaRPr/>
          </a:p>
          <a:p>
            <a:pPr indent="-88900" lvl="0" marL="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chemeClr val="dk1"/>
                </a:solidFill>
                <a:latin typeface="Arial"/>
                <a:ea typeface="Arial"/>
                <a:cs typeface="Arial"/>
                <a:sym typeface="Arial"/>
              </a:rPr>
              <a:t>Multimodal Detection:</a:t>
            </a:r>
            <a:r>
              <a:rPr b="0" i="0" lang="en-US" sz="1400" u="none" cap="none" strike="noStrike">
                <a:solidFill>
                  <a:schemeClr val="dk1"/>
                </a:solidFill>
                <a:latin typeface="Arial"/>
                <a:ea typeface="Arial"/>
                <a:cs typeface="Arial"/>
                <a:sym typeface="Arial"/>
              </a:rPr>
              <a:t> Combine text-based features with other modalities such as images and metadata to improve the detection of sophisticated spam emails.</a:t>
            </a:r>
            <a:endParaRPr/>
          </a:p>
        </p:txBody>
      </p:sp>
      <p:pic>
        <p:nvPicPr>
          <p:cNvPr descr="Abstract background with futuristic elements" id="3146136" name="Google Shape;3146136;p26"/>
          <p:cNvPicPr preferRelativeResize="0"/>
          <p:nvPr/>
        </p:nvPicPr>
        <p:blipFill rotWithShape="1">
          <a:blip r:embed="rId3">
            <a:alphaModFix/>
          </a:blip>
          <a:srcRect b="0" l="0" r="0" t="0"/>
          <a:stretch/>
        </p:blipFill>
        <p:spPr>
          <a:xfrm>
            <a:off x="4792980" y="1070342"/>
            <a:ext cx="4045195" cy="269464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141" name="Shape 3146141"/>
        <p:cNvGrpSpPr/>
        <p:nvPr/>
      </p:nvGrpSpPr>
      <p:grpSpPr>
        <a:xfrm>
          <a:off x="0" y="0"/>
          <a:ext cx="0" cy="0"/>
          <a:chOff x="0" y="0"/>
          <a:chExt cx="0" cy="0"/>
        </a:xfrm>
      </p:grpSpPr>
      <p:sp>
        <p:nvSpPr>
          <p:cNvPr id="3146142" name="Google Shape;3146142;p27"/>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Video of the Project</a:t>
            </a:r>
            <a:endParaRPr/>
          </a:p>
        </p:txBody>
      </p:sp>
      <p:pic>
        <p:nvPicPr>
          <p:cNvPr id="3146143" name="Google Shape;3146143;p27"/>
          <p:cNvPicPr preferRelativeResize="0"/>
          <p:nvPr/>
        </p:nvPicPr>
        <p:blipFill rotWithShape="1">
          <a:blip r:embed="rId3">
            <a:alphaModFix/>
          </a:blip>
          <a:srcRect b="0" l="0" r="0" t="0"/>
          <a:stretch/>
        </p:blipFill>
        <p:spPr>
          <a:xfrm>
            <a:off x="1020197" y="1003116"/>
            <a:ext cx="7103602" cy="37441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6143"/>
                                        </p:tgtEl>
                                        <p:attrNameLst>
                                          <p:attrName>style.visibility</p:attrName>
                                        </p:attrNameLst>
                                      </p:cBhvr>
                                      <p:to>
                                        <p:strVal val="visible"/>
                                      </p:to>
                                    </p:set>
                                    <p:animEffect filter="fade" transition="in">
                                      <p:cBhvr>
                                        <p:cTn dur="5000"/>
                                        <p:tgtEl>
                                          <p:spTgt spid="3146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148" name="Shape 3146148"/>
        <p:cNvGrpSpPr/>
        <p:nvPr/>
      </p:nvGrpSpPr>
      <p:grpSpPr>
        <a:xfrm>
          <a:off x="0" y="0"/>
          <a:ext cx="0" cy="0"/>
          <a:chOff x="0" y="0"/>
          <a:chExt cx="0" cy="0"/>
        </a:xfrm>
      </p:grpSpPr>
      <p:sp>
        <p:nvSpPr>
          <p:cNvPr id="3146149" name="Google Shape;3146149;p28"/>
          <p:cNvSpPr txBox="1"/>
          <p:nvPr/>
        </p:nvSpPr>
        <p:spPr>
          <a:xfrm>
            <a:off x="123209" y="573002"/>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Conclusion</a:t>
            </a:r>
            <a:endParaRPr b="0" i="0" sz="1600" u="none" cap="none" strike="noStrike">
              <a:solidFill>
                <a:srgbClr val="213163"/>
              </a:solidFill>
              <a:latin typeface="Arial"/>
              <a:ea typeface="Arial"/>
              <a:cs typeface="Arial"/>
              <a:sym typeface="Arial"/>
            </a:endParaRPr>
          </a:p>
        </p:txBody>
      </p:sp>
      <p:sp>
        <p:nvSpPr>
          <p:cNvPr id="3146150" name="Google Shape;3146150;p28"/>
          <p:cNvSpPr txBox="1"/>
          <p:nvPr/>
        </p:nvSpPr>
        <p:spPr>
          <a:xfrm>
            <a:off x="185737" y="1061211"/>
            <a:ext cx="4386300" cy="3621600"/>
          </a:xfrm>
          <a:prstGeom prst="rect">
            <a:avLst/>
          </a:prstGeom>
          <a:noFill/>
          <a:ln>
            <a:noFill/>
          </a:ln>
        </p:spPr>
        <p:txBody>
          <a:bodyPr anchorCtr="0" anchor="t" bIns="91425" lIns="91425" spcFirstLastPara="1" rIns="91425" wrap="square" tIns="91425">
            <a:spAutoFit/>
          </a:bodyPr>
          <a:lstStyle/>
          <a:p>
            <a:pPr indent="-173736" lvl="0" marL="173736" marR="0" rtl="0" algn="l">
              <a:lnSpc>
                <a:spcPct val="100000"/>
              </a:lnSpc>
              <a:spcBef>
                <a:spcPts val="0"/>
              </a:spcBef>
              <a:spcAft>
                <a:spcPts val="0"/>
              </a:spcAft>
              <a:buClr>
                <a:srgbClr val="213163"/>
              </a:buClr>
              <a:buSzPts val="1400"/>
              <a:buFont typeface="Arial"/>
              <a:buChar char="•"/>
            </a:pPr>
            <a:r>
              <a:rPr b="0" i="0" lang="en-US" sz="1400" u="none" cap="none" strike="noStrike">
                <a:solidFill>
                  <a:schemeClr val="dk1"/>
                </a:solidFill>
                <a:latin typeface="Arial"/>
                <a:ea typeface="Arial"/>
                <a:cs typeface="Arial"/>
                <a:sym typeface="Arial"/>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endParaRPr/>
          </a:p>
          <a:p>
            <a:pPr indent="-173736" lvl="0" marL="173736" marR="0" rtl="0" algn="l">
              <a:lnSpc>
                <a:spcPct val="100000"/>
              </a:lnSpc>
              <a:spcBef>
                <a:spcPts val="800"/>
              </a:spcBef>
              <a:spcAft>
                <a:spcPts val="800"/>
              </a:spcAft>
              <a:buClr>
                <a:srgbClr val="213163"/>
              </a:buClr>
              <a:buSzPts val="1400"/>
              <a:buFont typeface="Arial"/>
              <a:buChar char="•"/>
            </a:pPr>
            <a:r>
              <a:rPr b="0" i="0" lang="en-US" sz="1400" u="none" cap="none" strike="noStrike">
                <a:solidFill>
                  <a:schemeClr val="dk1"/>
                </a:solidFill>
                <a:latin typeface="Arial"/>
                <a:ea typeface="Arial"/>
                <a:cs typeface="Arial"/>
                <a:sym typeface="Arial"/>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b="0" i="0" sz="1400" u="none" cap="none" strike="noStrike">
              <a:solidFill>
                <a:schemeClr val="dk1"/>
              </a:solidFill>
              <a:latin typeface="Arial"/>
              <a:ea typeface="Arial"/>
              <a:cs typeface="Arial"/>
              <a:sym typeface="Arial"/>
            </a:endParaRPr>
          </a:p>
        </p:txBody>
      </p:sp>
      <p:pic>
        <p:nvPicPr>
          <p:cNvPr descr="A pen and papers with check marks  Description automatically generated" id="3146151" name="Google Shape;3146151;p28"/>
          <p:cNvPicPr preferRelativeResize="0"/>
          <p:nvPr/>
        </p:nvPicPr>
        <p:blipFill rotWithShape="1">
          <a:blip r:embed="rId3">
            <a:alphaModFix/>
          </a:blip>
          <a:srcRect b="0" l="0" r="0" t="0"/>
          <a:stretch/>
        </p:blipFill>
        <p:spPr>
          <a:xfrm>
            <a:off x="4730201" y="1061211"/>
            <a:ext cx="4174722" cy="29451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155" name="Shape 3146155"/>
        <p:cNvGrpSpPr/>
        <p:nvPr/>
      </p:nvGrpSpPr>
      <p:grpSpPr>
        <a:xfrm>
          <a:off x="0" y="0"/>
          <a:ext cx="0" cy="0"/>
          <a:chOff x="0" y="0"/>
          <a:chExt cx="0" cy="0"/>
        </a:xfrm>
      </p:grpSpPr>
      <p:sp>
        <p:nvSpPr>
          <p:cNvPr id="3146156" name="Google Shape;3146156;p29"/>
          <p:cNvSpPr txBox="1"/>
          <p:nvPr/>
        </p:nvSpPr>
        <p:spPr>
          <a:xfrm>
            <a:off x="134935" y="1052956"/>
            <a:ext cx="8734800" cy="1261800"/>
          </a:xfrm>
          <a:prstGeom prst="rect">
            <a:avLst/>
          </a:prstGeom>
          <a:noFill/>
          <a:ln>
            <a:noFill/>
          </a:ln>
        </p:spPr>
        <p:txBody>
          <a:bodyPr anchorCtr="0" anchor="t" bIns="45700" lIns="91425" spcFirstLastPara="1" rIns="91425" wrap="square" tIns="45700">
            <a:spAutoFit/>
          </a:bodyPr>
          <a:lstStyle/>
          <a:p>
            <a:pPr indent="-173736" lvl="0" marL="173736" marR="0" rtl="0" algn="l">
              <a:lnSpc>
                <a:spcPct val="100000"/>
              </a:lnSpc>
              <a:spcBef>
                <a:spcPts val="0"/>
              </a:spcBef>
              <a:spcAft>
                <a:spcPts val="0"/>
              </a:spcAft>
              <a:buClr>
                <a:srgbClr val="213163"/>
              </a:buClr>
              <a:buSzPts val="1400"/>
              <a:buFont typeface="Arial"/>
              <a:buChar char="•"/>
            </a:pPr>
            <a:r>
              <a:rPr b="0" i="0" lang="en-US" sz="1400" u="sng" cap="none" strike="noStrike">
                <a:solidFill>
                  <a:schemeClr val="hlink"/>
                </a:solidFill>
                <a:latin typeface="Arial"/>
                <a:ea typeface="Arial"/>
                <a:cs typeface="Arial"/>
                <a:sym typeface="Arial"/>
                <a:hlinkClick r:id="rId3"/>
              </a:rPr>
              <a:t>https://www.coursera.org/</a:t>
            </a:r>
            <a:endParaRPr b="0" i="0" sz="1400" u="none" cap="none" strike="noStrike">
              <a:solidFill>
                <a:srgbClr val="0000FF"/>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sng" cap="none" strike="noStrike">
                <a:solidFill>
                  <a:schemeClr val="hlink"/>
                </a:solidFill>
                <a:latin typeface="Arial"/>
                <a:ea typeface="Arial"/>
                <a:cs typeface="Arial"/>
                <a:sym typeface="Arial"/>
                <a:hlinkClick r:id="rId4"/>
              </a:rPr>
              <a:t>https://www.udacity.com/</a:t>
            </a:r>
            <a:endParaRPr b="0" i="0" sz="1400" u="none" cap="none" strike="noStrike">
              <a:solidFill>
                <a:srgbClr val="0000FF"/>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sng" cap="none" strike="noStrike">
                <a:solidFill>
                  <a:schemeClr val="hlink"/>
                </a:solidFill>
                <a:latin typeface="Arial"/>
                <a:ea typeface="Arial"/>
                <a:cs typeface="Arial"/>
                <a:sym typeface="Arial"/>
                <a:hlinkClick r:id="rId5"/>
              </a:rPr>
              <a:t>https://www.kaggle.com/learn</a:t>
            </a:r>
            <a:endParaRPr b="0" i="0" sz="1400" u="none" cap="none" strike="noStrike">
              <a:solidFill>
                <a:srgbClr val="0000FF"/>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FF"/>
                </a:solidFill>
                <a:latin typeface="Arial"/>
                <a:ea typeface="Arial"/>
                <a:cs typeface="Arial"/>
                <a:sym typeface="Arial"/>
              </a:rPr>
              <a:t>https://codelabs.developers.google.com/</a:t>
            </a:r>
            <a:endParaRPr/>
          </a:p>
        </p:txBody>
      </p:sp>
      <p:sp>
        <p:nvSpPr>
          <p:cNvPr id="3146157" name="Google Shape;3146157;p29"/>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Reference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162" name="Shape 3146162"/>
        <p:cNvGrpSpPr/>
        <p:nvPr/>
      </p:nvGrpSpPr>
      <p:grpSpPr>
        <a:xfrm>
          <a:off x="0" y="0"/>
          <a:ext cx="0" cy="0"/>
          <a:chOff x="0" y="0"/>
          <a:chExt cx="0" cy="0"/>
        </a:xfrm>
      </p:grpSpPr>
      <p:sp>
        <p:nvSpPr>
          <p:cNvPr id="3146163" name="Google Shape;3146163;p30"/>
          <p:cNvSpPr txBox="1"/>
          <p:nvPr/>
        </p:nvSpPr>
        <p:spPr>
          <a:xfrm>
            <a:off x="3161462" y="2041411"/>
            <a:ext cx="2821200" cy="53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None/>
            </a:pPr>
            <a:r>
              <a:rPr b="1" i="0" lang="en-US" sz="3000" u="none" cap="none" strike="noStrike">
                <a:solidFill>
                  <a:srgbClr val="000000"/>
                </a:solidFill>
                <a:latin typeface="Arial"/>
                <a:ea typeface="Arial"/>
                <a:cs typeface="Arial"/>
                <a:sym typeface="Aria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031" name="Shape 3146031"/>
        <p:cNvGrpSpPr/>
        <p:nvPr/>
      </p:nvGrpSpPr>
      <p:grpSpPr>
        <a:xfrm>
          <a:off x="0" y="0"/>
          <a:ext cx="0" cy="0"/>
          <a:chOff x="0" y="0"/>
          <a:chExt cx="0" cy="0"/>
        </a:xfrm>
      </p:grpSpPr>
      <p:sp>
        <p:nvSpPr>
          <p:cNvPr id="3146032" name="Google Shape;3146032;p15"/>
          <p:cNvSpPr txBox="1"/>
          <p:nvPr/>
        </p:nvSpPr>
        <p:spPr>
          <a:xfrm>
            <a:off x="904970" y="2279362"/>
            <a:ext cx="7764900" cy="561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800" u="none" cap="none" strike="noStrike">
                <a:solidFill>
                  <a:schemeClr val="dk1"/>
                </a:solidFill>
                <a:latin typeface="Arial"/>
                <a:ea typeface="Arial"/>
                <a:cs typeface="Arial"/>
                <a:sym typeface="Arial"/>
              </a:rPr>
              <a:t>Disclaimer</a:t>
            </a:r>
            <a:endParaRPr/>
          </a:p>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The content is curated from online/offline resources and used for educational purpose only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036" name="Shape 3146036"/>
        <p:cNvGrpSpPr/>
        <p:nvPr/>
      </p:nvGrpSpPr>
      <p:grpSpPr>
        <a:xfrm>
          <a:off x="0" y="0"/>
          <a:ext cx="0" cy="0"/>
          <a:chOff x="0" y="0"/>
          <a:chExt cx="0" cy="0"/>
        </a:xfrm>
      </p:grpSpPr>
      <p:sp>
        <p:nvSpPr>
          <p:cNvPr id="3146037" name="Google Shape;3146037;p16"/>
          <p:cNvSpPr txBox="1"/>
          <p:nvPr>
            <p:ph type="title"/>
          </p:nvPr>
        </p:nvSpPr>
        <p:spPr>
          <a:xfrm>
            <a:off x="126467" y="566209"/>
            <a:ext cx="44454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Course Outline</a:t>
            </a:r>
            <a:endParaRPr/>
          </a:p>
        </p:txBody>
      </p:sp>
      <p:sp>
        <p:nvSpPr>
          <p:cNvPr id="3146038" name="Google Shape;3146038;p16"/>
          <p:cNvSpPr txBox="1"/>
          <p:nvPr>
            <p:ph idx="1" type="body"/>
          </p:nvPr>
        </p:nvSpPr>
        <p:spPr>
          <a:xfrm>
            <a:off x="126468" y="1054419"/>
            <a:ext cx="4594500" cy="2824500"/>
          </a:xfrm>
          <a:prstGeom prst="rect">
            <a:avLst/>
          </a:prstGeom>
          <a:noFill/>
          <a:ln>
            <a:noFill/>
          </a:ln>
        </p:spPr>
        <p:txBody>
          <a:bodyPr anchorCtr="0" anchor="t" bIns="91425" lIns="91425" spcFirstLastPara="1" rIns="91425" wrap="square" tIns="91425">
            <a:spAutoFit/>
          </a:bodyPr>
          <a:lstStyle/>
          <a:p>
            <a:pPr indent="-173736" lvl="0" marL="173736" marR="0" rtl="0" algn="l">
              <a:lnSpc>
                <a:spcPct val="100000"/>
              </a:lnSpc>
              <a:spcBef>
                <a:spcPts val="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Abstract</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Problem Statement</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Aims, Objective &amp; Proposed System/Solution </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System Deployment Approach</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Model Development &amp; Algorithm</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Future Scope</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Video of the Project</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Conclusion</a:t>
            </a:r>
            <a:endParaRPr/>
          </a:p>
          <a:p>
            <a:pPr indent="-173736" lvl="0" marL="173736" marR="0" rtl="0" algn="l">
              <a:lnSpc>
                <a:spcPct val="100000"/>
              </a:lnSpc>
              <a:spcBef>
                <a:spcPts val="800"/>
              </a:spcBef>
              <a:spcAft>
                <a:spcPts val="80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Reference</a:t>
            </a:r>
            <a:endParaRPr/>
          </a:p>
        </p:txBody>
      </p:sp>
      <p:pic>
        <p:nvPicPr>
          <p:cNvPr id="3146039" name="Google Shape;3146039;p16"/>
          <p:cNvPicPr preferRelativeResize="0"/>
          <p:nvPr/>
        </p:nvPicPr>
        <p:blipFill rotWithShape="1">
          <a:blip r:embed="rId3">
            <a:alphaModFix/>
          </a:blip>
          <a:srcRect b="0" l="0" r="0" t="0"/>
          <a:stretch/>
        </p:blipFill>
        <p:spPr>
          <a:xfrm>
            <a:off x="5413790" y="1047750"/>
            <a:ext cx="3194940" cy="3194940"/>
          </a:xfrm>
          <a:prstGeom prst="rect">
            <a:avLst/>
          </a:prstGeom>
          <a:noFill/>
          <a:ln>
            <a:noFill/>
          </a:ln>
          <a:effectLst>
            <a:outerShdw blurRad="50800" rotWithShape="0" algn="t" dir="5400000" dist="38100">
              <a:srgbClr val="000000">
                <a:alpha val="4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043" name="Shape 3146043"/>
        <p:cNvGrpSpPr/>
        <p:nvPr/>
      </p:nvGrpSpPr>
      <p:grpSpPr>
        <a:xfrm>
          <a:off x="0" y="0"/>
          <a:ext cx="0" cy="0"/>
          <a:chOff x="0" y="0"/>
          <a:chExt cx="0" cy="0"/>
        </a:xfrm>
      </p:grpSpPr>
      <p:sp>
        <p:nvSpPr>
          <p:cNvPr id="3146044" name="Google Shape;3146044;p17"/>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46045" name="Google Shape;3146045;p17"/>
          <p:cNvSpPr txBox="1"/>
          <p:nvPr/>
        </p:nvSpPr>
        <p:spPr>
          <a:xfrm>
            <a:off x="134935" y="1059838"/>
            <a:ext cx="4437000" cy="21234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b="0" i="0" sz="1400" u="none" cap="none" strike="noStrike">
              <a:solidFill>
                <a:schemeClr val="dk1"/>
              </a:solidFill>
              <a:latin typeface="Arial"/>
              <a:ea typeface="Arial"/>
              <a:cs typeface="Arial"/>
              <a:sym typeface="Arial"/>
            </a:endParaRPr>
          </a:p>
        </p:txBody>
      </p:sp>
      <p:sp>
        <p:nvSpPr>
          <p:cNvPr id="3146046" name="Google Shape;3146046;p17"/>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Abstract</a:t>
            </a:r>
            <a:endParaRPr/>
          </a:p>
        </p:txBody>
      </p:sp>
      <p:grpSp>
        <p:nvGrpSpPr>
          <p:cNvPr id="3146047" name="Google Shape;3146047;p17"/>
          <p:cNvGrpSpPr/>
          <p:nvPr/>
        </p:nvGrpSpPr>
        <p:grpSpPr>
          <a:xfrm>
            <a:off x="4879857" y="950917"/>
            <a:ext cx="3986765" cy="3986765"/>
            <a:chOff x="5001834" y="864388"/>
            <a:chExt cx="3986765" cy="3986765"/>
          </a:xfrm>
        </p:grpSpPr>
        <p:pic>
          <p:nvPicPr>
            <p:cNvPr descr="A screenshot of a device  Description automatically generated" id="3146048" name="Google Shape;3146048;p17"/>
            <p:cNvPicPr preferRelativeResize="0"/>
            <p:nvPr/>
          </p:nvPicPr>
          <p:blipFill rotWithShape="1">
            <a:blip r:embed="rId3">
              <a:alphaModFix/>
            </a:blip>
            <a:srcRect b="0" l="0" r="0" t="0"/>
            <a:stretch/>
          </p:blipFill>
          <p:spPr>
            <a:xfrm>
              <a:off x="5001834" y="864388"/>
              <a:ext cx="3986765" cy="3986765"/>
            </a:xfrm>
            <a:prstGeom prst="rect">
              <a:avLst/>
            </a:prstGeom>
            <a:noFill/>
            <a:ln>
              <a:noFill/>
            </a:ln>
          </p:spPr>
        </p:pic>
        <p:pic>
          <p:nvPicPr>
            <p:cNvPr descr="Businessman fist on chin" id="3146049" name="Google Shape;3146049;p17"/>
            <p:cNvPicPr preferRelativeResize="0"/>
            <p:nvPr/>
          </p:nvPicPr>
          <p:blipFill rotWithShape="1">
            <a:blip r:embed="rId4">
              <a:alphaModFix/>
            </a:blip>
            <a:srcRect b="62887" l="0" r="0" t="0"/>
            <a:stretch/>
          </p:blipFill>
          <p:spPr>
            <a:xfrm flipH="1">
              <a:off x="6478944" y="2680677"/>
              <a:ext cx="1647825" cy="201637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053" name="Shape 3146053"/>
        <p:cNvGrpSpPr/>
        <p:nvPr/>
      </p:nvGrpSpPr>
      <p:grpSpPr>
        <a:xfrm>
          <a:off x="0" y="0"/>
          <a:ext cx="0" cy="0"/>
          <a:chOff x="0" y="0"/>
          <a:chExt cx="0" cy="0"/>
        </a:xfrm>
      </p:grpSpPr>
      <p:sp>
        <p:nvSpPr>
          <p:cNvPr id="3146054" name="Google Shape;3146054;p18"/>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46055" name="Google Shape;3146055;p18"/>
          <p:cNvSpPr txBox="1"/>
          <p:nvPr/>
        </p:nvSpPr>
        <p:spPr>
          <a:xfrm>
            <a:off x="134935" y="1059838"/>
            <a:ext cx="4437000" cy="1107300"/>
          </a:xfrm>
          <a:prstGeom prst="rect">
            <a:avLst/>
          </a:prstGeom>
          <a:noFill/>
          <a:ln>
            <a:noFill/>
          </a:ln>
        </p:spPr>
        <p:txBody>
          <a:bodyPr anchorCtr="0" anchor="t" bIns="45700" lIns="91425" spcFirstLastPara="1" rIns="91425" wrap="square" tIns="45700">
            <a:spAutoFit/>
          </a:bodyPr>
          <a:lstStyle/>
          <a:p>
            <a:pPr indent="-173736" lvl="0" marL="173736" marR="0" rtl="0" algn="just">
              <a:lnSpc>
                <a:spcPct val="100000"/>
              </a:lnSpc>
              <a:spcBef>
                <a:spcPts val="0"/>
              </a:spcBef>
              <a:spcAft>
                <a:spcPts val="0"/>
              </a:spcAft>
              <a:buClr>
                <a:srgbClr val="213163"/>
              </a:buClr>
              <a:buSzPts val="1400"/>
              <a:buFont typeface="Arial"/>
              <a:buChar char="•"/>
            </a:pPr>
            <a:r>
              <a:rPr b="0" i="0" lang="en-US" sz="1400" u="none" cap="none" strike="noStrike">
                <a:solidFill>
                  <a:schemeClr val="dk1"/>
                </a:solidFill>
                <a:latin typeface="Nunito"/>
                <a:ea typeface="Nunito"/>
                <a:cs typeface="Nunito"/>
                <a:sym typeface="Nunito"/>
              </a:rPr>
              <a:t>Detecting Spam Emails Using TensorFlow. Implement and build a deep-learning model for Spam Detection. The model we will try to implement will be a Classifier, which would give binary outputs- either spam or ham.</a:t>
            </a:r>
            <a:endParaRPr b="0" i="0" sz="1400" u="none" cap="none" strike="noStrike">
              <a:solidFill>
                <a:schemeClr val="dk1"/>
              </a:solidFill>
              <a:latin typeface="Arial"/>
              <a:ea typeface="Arial"/>
              <a:cs typeface="Arial"/>
              <a:sym typeface="Arial"/>
            </a:endParaRPr>
          </a:p>
        </p:txBody>
      </p:sp>
      <p:sp>
        <p:nvSpPr>
          <p:cNvPr id="3146056" name="Google Shape;3146056;p18"/>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Problem Statement</a:t>
            </a:r>
            <a:endParaRPr/>
          </a:p>
        </p:txBody>
      </p:sp>
      <p:grpSp>
        <p:nvGrpSpPr>
          <p:cNvPr id="3146057" name="Google Shape;3146057;p18"/>
          <p:cNvGrpSpPr/>
          <p:nvPr/>
        </p:nvGrpSpPr>
        <p:grpSpPr>
          <a:xfrm>
            <a:off x="4914745" y="1006278"/>
            <a:ext cx="3773969" cy="3130768"/>
            <a:chOff x="4578211" y="760307"/>
            <a:chExt cx="4510002" cy="3741357"/>
          </a:xfrm>
        </p:grpSpPr>
        <p:pic>
          <p:nvPicPr>
            <p:cNvPr descr="A purple question mark with gears  Description automatically generated" id="3146058" name="Google Shape;3146058;p18"/>
            <p:cNvPicPr preferRelativeResize="0"/>
            <p:nvPr/>
          </p:nvPicPr>
          <p:blipFill rotWithShape="1">
            <a:blip r:embed="rId3">
              <a:alphaModFix/>
            </a:blip>
            <a:srcRect b="11565" l="11107" r="10943" t="10028"/>
            <a:stretch/>
          </p:blipFill>
          <p:spPr>
            <a:xfrm>
              <a:off x="5486396" y="760307"/>
              <a:ext cx="3601816" cy="3622889"/>
            </a:xfrm>
            <a:prstGeom prst="rect">
              <a:avLst/>
            </a:prstGeom>
            <a:noFill/>
            <a:ln>
              <a:noFill/>
            </a:ln>
          </p:spPr>
        </p:pic>
        <p:pic>
          <p:nvPicPr>
            <p:cNvPr descr="Businessman with clipboard" id="3146059" name="Google Shape;3146059;p18"/>
            <p:cNvPicPr preferRelativeResize="0"/>
            <p:nvPr/>
          </p:nvPicPr>
          <p:blipFill rotWithShape="1">
            <a:blip r:embed="rId4">
              <a:alphaModFix/>
            </a:blip>
            <a:srcRect b="60167" l="0" r="0" t="0"/>
            <a:stretch/>
          </p:blipFill>
          <p:spPr>
            <a:xfrm>
              <a:off x="4578211" y="2188308"/>
              <a:ext cx="2340979" cy="2313356"/>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063" name="Shape 3146063"/>
        <p:cNvGrpSpPr/>
        <p:nvPr/>
      </p:nvGrpSpPr>
      <p:grpSpPr>
        <a:xfrm>
          <a:off x="0" y="0"/>
          <a:ext cx="0" cy="0"/>
          <a:chOff x="0" y="0"/>
          <a:chExt cx="0" cy="0"/>
        </a:xfrm>
      </p:grpSpPr>
      <p:sp>
        <p:nvSpPr>
          <p:cNvPr id="3146064" name="Google Shape;3146064;p19"/>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46065" name="Google Shape;3146065;p19"/>
          <p:cNvSpPr txBox="1"/>
          <p:nvPr/>
        </p:nvSpPr>
        <p:spPr>
          <a:xfrm>
            <a:off x="134935" y="1059838"/>
            <a:ext cx="8589900" cy="90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Aim: </a:t>
            </a:r>
            <a:r>
              <a:rPr b="0" i="0" lang="en-US" sz="1400" u="none" cap="none" strike="noStrike">
                <a:solidFill>
                  <a:schemeClr val="dk1"/>
                </a:solidFill>
                <a:latin typeface="Arial"/>
                <a:ea typeface="Arial"/>
                <a:cs typeface="Arial"/>
                <a:sym typeface="Arial"/>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b="0" i="0" sz="1400" u="none" cap="none" strike="noStrike">
              <a:solidFill>
                <a:schemeClr val="dk1"/>
              </a:solidFill>
              <a:latin typeface="Arial"/>
              <a:ea typeface="Arial"/>
              <a:cs typeface="Arial"/>
              <a:sym typeface="Arial"/>
            </a:endParaRPr>
          </a:p>
        </p:txBody>
      </p:sp>
      <p:sp>
        <p:nvSpPr>
          <p:cNvPr id="3146066" name="Google Shape;3146066;p19"/>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Aim and Objective</a:t>
            </a:r>
            <a:endParaRPr/>
          </a:p>
        </p:txBody>
      </p:sp>
      <p:pic>
        <p:nvPicPr>
          <p:cNvPr descr="Presentation with checklist with solid fill" id="3146067" name="Google Shape;3146067;p19"/>
          <p:cNvPicPr preferRelativeResize="0"/>
          <p:nvPr/>
        </p:nvPicPr>
        <p:blipFill rotWithShape="1">
          <a:blip r:embed="rId3">
            <a:alphaModFix/>
          </a:blip>
          <a:srcRect b="8879" l="7518" r="9864" t="10397"/>
          <a:stretch/>
        </p:blipFill>
        <p:spPr>
          <a:xfrm>
            <a:off x="3094566" y="1881249"/>
            <a:ext cx="2954867" cy="28871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071" name="Shape 3146071"/>
        <p:cNvGrpSpPr/>
        <p:nvPr/>
      </p:nvGrpSpPr>
      <p:grpSpPr>
        <a:xfrm>
          <a:off x="0" y="0"/>
          <a:ext cx="0" cy="0"/>
          <a:chOff x="0" y="0"/>
          <a:chExt cx="0" cy="0"/>
        </a:xfrm>
      </p:grpSpPr>
      <p:sp>
        <p:nvSpPr>
          <p:cNvPr id="3146072" name="Google Shape;3146072;p20"/>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46073" name="Google Shape;3146073;p20"/>
          <p:cNvSpPr txBox="1"/>
          <p:nvPr/>
        </p:nvSpPr>
        <p:spPr>
          <a:xfrm>
            <a:off x="185737" y="1059838"/>
            <a:ext cx="8650800" cy="2821200"/>
          </a:xfrm>
          <a:prstGeom prst="rect">
            <a:avLst/>
          </a:prstGeom>
          <a:noFill/>
          <a:ln>
            <a:noFill/>
          </a:ln>
        </p:spPr>
        <p:txBody>
          <a:bodyPr anchorCtr="0" anchor="t" bIns="45700" lIns="91425" spcFirstLastPara="1" rIns="91425" wrap="square" tIns="45700">
            <a:spAutoFit/>
          </a:bodyPr>
          <a:lstStyle/>
          <a:p>
            <a:pPr indent="-173736" lvl="0" marL="173736" marR="0" rtl="0" algn="l">
              <a:lnSpc>
                <a:spcPct val="100000"/>
              </a:lnSpc>
              <a:spcBef>
                <a:spcPts val="0"/>
              </a:spcBef>
              <a:spcAft>
                <a:spcPts val="0"/>
              </a:spcAft>
              <a:buClr>
                <a:srgbClr val="213163"/>
              </a:buClr>
              <a:buSzPts val="1600"/>
              <a:buFont typeface="Arial"/>
              <a:buChar char="•"/>
            </a:pPr>
            <a:r>
              <a:rPr b="0" i="0" lang="en-US" sz="1600" u="none" cap="none" strike="noStrike">
                <a:solidFill>
                  <a:schemeClr val="dk1"/>
                </a:solidFill>
                <a:latin typeface="Arial"/>
                <a:ea typeface="Arial"/>
                <a:cs typeface="Arial"/>
                <a:sym typeface="Arial"/>
              </a:rPr>
              <a:t>Collect a dataset of labeled emails, including spam and non-spam (ham) emails.</a:t>
            </a:r>
            <a:endParaRPr/>
          </a:p>
          <a:p>
            <a:pPr indent="-173736" lvl="0" marL="173736" marR="0" rtl="0" algn="l">
              <a:lnSpc>
                <a:spcPct val="100000"/>
              </a:lnSpc>
              <a:spcBef>
                <a:spcPts val="800"/>
              </a:spcBef>
              <a:spcAft>
                <a:spcPts val="0"/>
              </a:spcAft>
              <a:buClr>
                <a:srgbClr val="213163"/>
              </a:buClr>
              <a:buSzPts val="1600"/>
              <a:buFont typeface="Arial"/>
              <a:buChar char="•"/>
            </a:pPr>
            <a:r>
              <a:rPr b="0" i="0" lang="en-US" sz="1600" u="none" cap="none" strike="noStrike">
                <a:solidFill>
                  <a:schemeClr val="dk1"/>
                </a:solidFill>
                <a:latin typeface="Arial"/>
                <a:ea typeface="Arial"/>
                <a:cs typeface="Arial"/>
                <a:sym typeface="Arial"/>
              </a:rPr>
              <a:t>Preprocess the email text data to prepare it for machine learning model training.</a:t>
            </a:r>
            <a:endParaRPr/>
          </a:p>
          <a:p>
            <a:pPr indent="-173736" lvl="0" marL="173736" marR="0" rtl="0" algn="l">
              <a:lnSpc>
                <a:spcPct val="100000"/>
              </a:lnSpc>
              <a:spcBef>
                <a:spcPts val="800"/>
              </a:spcBef>
              <a:spcAft>
                <a:spcPts val="0"/>
              </a:spcAft>
              <a:buClr>
                <a:srgbClr val="213163"/>
              </a:buClr>
              <a:buSzPts val="1600"/>
              <a:buFont typeface="Arial"/>
              <a:buChar char="•"/>
            </a:pPr>
            <a:r>
              <a:rPr b="0" i="0" lang="en-US" sz="1600" u="none" cap="none" strike="noStrike">
                <a:solidFill>
                  <a:schemeClr val="dk1"/>
                </a:solidFill>
                <a:latin typeface="Arial"/>
                <a:ea typeface="Arial"/>
                <a:cs typeface="Arial"/>
                <a:sym typeface="Arial"/>
              </a:rPr>
              <a:t>Extract relevant features from the email text data using techniques such as TF-IDF and N-grams.</a:t>
            </a:r>
            <a:endParaRPr/>
          </a:p>
          <a:p>
            <a:pPr indent="-173736" lvl="0" marL="173736" marR="0" rtl="0" algn="l">
              <a:lnSpc>
                <a:spcPct val="100000"/>
              </a:lnSpc>
              <a:spcBef>
                <a:spcPts val="800"/>
              </a:spcBef>
              <a:spcAft>
                <a:spcPts val="0"/>
              </a:spcAft>
              <a:buClr>
                <a:srgbClr val="213163"/>
              </a:buClr>
              <a:buSzPts val="1600"/>
              <a:buFont typeface="Arial"/>
              <a:buChar char="•"/>
            </a:pPr>
            <a:r>
              <a:rPr b="0" i="0" lang="en-US" sz="1600" u="none" cap="none" strike="noStrike">
                <a:solidFill>
                  <a:schemeClr val="dk1"/>
                </a:solidFill>
                <a:latin typeface="Arial"/>
                <a:ea typeface="Arial"/>
                <a:cs typeface="Arial"/>
                <a:sym typeface="Arial"/>
              </a:rPr>
              <a:t>Train a machine learning model, such as a Naive Bayes classifier or a Support Vector Machine (SVM), using the extracted features.</a:t>
            </a:r>
            <a:endParaRPr/>
          </a:p>
          <a:p>
            <a:pPr indent="-173736" lvl="0" marL="173736" marR="0" rtl="0" algn="l">
              <a:lnSpc>
                <a:spcPct val="100000"/>
              </a:lnSpc>
              <a:spcBef>
                <a:spcPts val="800"/>
              </a:spcBef>
              <a:spcAft>
                <a:spcPts val="0"/>
              </a:spcAft>
              <a:buClr>
                <a:srgbClr val="213163"/>
              </a:buClr>
              <a:buSzPts val="1600"/>
              <a:buFont typeface="Arial"/>
              <a:buChar char="•"/>
            </a:pPr>
            <a:r>
              <a:rPr b="0" i="0" lang="en-US" sz="1600" u="none" cap="none" strike="noStrike">
                <a:solidFill>
                  <a:schemeClr val="dk1"/>
                </a:solidFill>
                <a:latin typeface="Arial"/>
                <a:ea typeface="Arial"/>
                <a:cs typeface="Arial"/>
                <a:sym typeface="Arial"/>
              </a:rPr>
              <a:t>Evaluate the performance of the trained model using metrics such as accuracy, precision, recall, and F1 score..</a:t>
            </a:r>
            <a:endParaRPr/>
          </a:p>
          <a:p>
            <a:pPr indent="-173736" lvl="0" marL="173736" marR="0" rtl="0" algn="l">
              <a:lnSpc>
                <a:spcPct val="100000"/>
              </a:lnSpc>
              <a:spcBef>
                <a:spcPts val="800"/>
              </a:spcBef>
              <a:spcAft>
                <a:spcPts val="0"/>
              </a:spcAft>
              <a:buClr>
                <a:srgbClr val="213163"/>
              </a:buClr>
              <a:buSzPts val="1600"/>
              <a:buFont typeface="Arial"/>
              <a:buChar char="•"/>
            </a:pPr>
            <a:r>
              <a:rPr b="0" i="0" lang="en-US" sz="1600" u="none" cap="none" strike="noStrike">
                <a:solidFill>
                  <a:schemeClr val="dk1"/>
                </a:solidFill>
                <a:latin typeface="Arial"/>
                <a:ea typeface="Arial"/>
                <a:cs typeface="Arial"/>
                <a:sym typeface="Arial"/>
              </a:rPr>
              <a:t>Develop a user-friendly interface for the spam detection system, allowing users to easily classify emails as spam or non-spam.</a:t>
            </a:r>
            <a:endParaRPr/>
          </a:p>
        </p:txBody>
      </p:sp>
      <p:sp>
        <p:nvSpPr>
          <p:cNvPr id="3146074" name="Google Shape;3146074;p20"/>
          <p:cNvSpPr txBox="1"/>
          <p:nvPr/>
        </p:nvSpPr>
        <p:spPr>
          <a:xfrm>
            <a:off x="134935" y="574406"/>
            <a:ext cx="44370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Objectives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079" name="Shape 3146079"/>
        <p:cNvGrpSpPr/>
        <p:nvPr/>
      </p:nvGrpSpPr>
      <p:grpSpPr>
        <a:xfrm>
          <a:off x="0" y="0"/>
          <a:ext cx="0" cy="0"/>
          <a:chOff x="0" y="0"/>
          <a:chExt cx="0" cy="0"/>
        </a:xfrm>
      </p:grpSpPr>
      <p:sp>
        <p:nvSpPr>
          <p:cNvPr id="3146080" name="Google Shape;3146080;p21"/>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Proposed Solution</a:t>
            </a:r>
            <a:endParaRPr/>
          </a:p>
        </p:txBody>
      </p:sp>
      <p:sp>
        <p:nvSpPr>
          <p:cNvPr id="3146081" name="Google Shape;3146081;p21"/>
          <p:cNvSpPr txBox="1"/>
          <p:nvPr/>
        </p:nvSpPr>
        <p:spPr>
          <a:xfrm>
            <a:off x="185737" y="1061211"/>
            <a:ext cx="4386300" cy="3087900"/>
          </a:xfrm>
          <a:prstGeom prst="rect">
            <a:avLst/>
          </a:prstGeom>
          <a:noFill/>
          <a:ln>
            <a:noFill/>
          </a:ln>
        </p:spPr>
        <p:txBody>
          <a:bodyPr anchorCtr="0" anchor="t" bIns="91425" lIns="91425" spcFirstLastPara="1" rIns="91425" wrap="square" tIns="91425">
            <a:spAutoFit/>
          </a:bodyPr>
          <a:lstStyle/>
          <a:p>
            <a:pPr indent="-173736" lvl="0" marL="173736" marR="0" rtl="0" algn="l">
              <a:lnSpc>
                <a:spcPct val="100000"/>
              </a:lnSpc>
              <a:spcBef>
                <a:spcPts val="0"/>
              </a:spcBef>
              <a:spcAft>
                <a:spcPts val="800"/>
              </a:spcAft>
              <a:buClr>
                <a:srgbClr val="213163"/>
              </a:buClr>
              <a:buSzPts val="1400"/>
              <a:buFont typeface="Arial"/>
              <a:buChar char="•"/>
            </a:pPr>
            <a:r>
              <a:rPr b="1" i="0" lang="en-US" sz="1400" u="none" cap="none" strike="noStrike">
                <a:solidFill>
                  <a:srgbClr val="000000"/>
                </a:solidFill>
                <a:latin typeface="Arial"/>
                <a:ea typeface="Arial"/>
                <a:cs typeface="Arial"/>
                <a:sym typeface="Arial"/>
              </a:rPr>
              <a:t>Solution: </a:t>
            </a:r>
            <a:r>
              <a:rPr b="0" i="0" lang="en-US" sz="1400" u="none" cap="none" strike="noStrike">
                <a:solidFill>
                  <a:srgbClr val="000000"/>
                </a:solidFill>
                <a:latin typeface="Arial"/>
                <a:ea typeface="Arial"/>
                <a:cs typeface="Arial"/>
                <a:sym typeface="Arial"/>
              </a:rPr>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endParaRPr/>
          </a:p>
        </p:txBody>
      </p:sp>
      <p:grpSp>
        <p:nvGrpSpPr>
          <p:cNvPr id="3146082" name="Google Shape;3146082;p21"/>
          <p:cNvGrpSpPr/>
          <p:nvPr/>
        </p:nvGrpSpPr>
        <p:grpSpPr>
          <a:xfrm>
            <a:off x="5264526" y="1047750"/>
            <a:ext cx="3422806" cy="2277722"/>
            <a:chOff x="5586259" y="1047750"/>
            <a:chExt cx="3422806" cy="2277722"/>
          </a:xfrm>
        </p:grpSpPr>
        <p:pic>
          <p:nvPicPr>
            <p:cNvPr descr="How to Write the Perfect Web Design Proposal - Bidsketch" id="3146083" name="Google Shape;3146083;p21"/>
            <p:cNvPicPr preferRelativeResize="0"/>
            <p:nvPr/>
          </p:nvPicPr>
          <p:blipFill rotWithShape="1">
            <a:blip r:embed="rId3">
              <a:alphaModFix/>
            </a:blip>
            <a:srcRect b="0" l="0" r="0" t="0"/>
            <a:stretch/>
          </p:blipFill>
          <p:spPr>
            <a:xfrm>
              <a:off x="5586259" y="1047750"/>
              <a:ext cx="3422805" cy="2277722"/>
            </a:xfrm>
            <a:prstGeom prst="rect">
              <a:avLst/>
            </a:prstGeom>
            <a:noFill/>
            <a:ln>
              <a:noFill/>
            </a:ln>
          </p:spPr>
        </p:pic>
        <p:cxnSp>
          <p:nvCxnSpPr>
            <p:cNvPr id="3146084" name="Google Shape;3146084;p21"/>
            <p:cNvCxnSpPr/>
            <p:nvPr/>
          </p:nvCxnSpPr>
          <p:spPr>
            <a:xfrm>
              <a:off x="5586259" y="1310640"/>
              <a:ext cx="0" cy="1767900"/>
            </a:xfrm>
            <a:prstGeom prst="straightConnector1">
              <a:avLst/>
            </a:prstGeom>
            <a:noFill/>
            <a:ln cap="flat" cmpd="sng" w="9525">
              <a:solidFill>
                <a:srgbClr val="FDA739"/>
              </a:solidFill>
              <a:prstDash val="solid"/>
              <a:round/>
              <a:headEnd len="sm" w="sm" type="none"/>
              <a:tailEnd len="sm" w="sm" type="none"/>
            </a:ln>
          </p:spPr>
        </p:cxnSp>
        <p:cxnSp>
          <p:nvCxnSpPr>
            <p:cNvPr id="3146085" name="Google Shape;3146085;p21"/>
            <p:cNvCxnSpPr/>
            <p:nvPr/>
          </p:nvCxnSpPr>
          <p:spPr>
            <a:xfrm>
              <a:off x="9009065" y="1310640"/>
              <a:ext cx="0" cy="1767900"/>
            </a:xfrm>
            <a:prstGeom prst="straightConnector1">
              <a:avLst/>
            </a:prstGeom>
            <a:noFill/>
            <a:ln cap="flat" cmpd="sng" w="9525">
              <a:solidFill>
                <a:srgbClr val="FDA739"/>
              </a:solidFill>
              <a:prstDash val="solid"/>
              <a:round/>
              <a:headEnd len="sm" w="sm" type="none"/>
              <a:tailEnd len="sm" w="sm" type="non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090" name="Shape 3146090"/>
        <p:cNvGrpSpPr/>
        <p:nvPr/>
      </p:nvGrpSpPr>
      <p:grpSpPr>
        <a:xfrm>
          <a:off x="0" y="0"/>
          <a:ext cx="0" cy="0"/>
          <a:chOff x="0" y="0"/>
          <a:chExt cx="0" cy="0"/>
        </a:xfrm>
      </p:grpSpPr>
      <p:sp>
        <p:nvSpPr>
          <p:cNvPr id="3146091" name="Google Shape;3146091;p22"/>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System Deployment Approach</a:t>
            </a:r>
            <a:endParaRPr/>
          </a:p>
        </p:txBody>
      </p:sp>
      <p:pic>
        <p:nvPicPr>
          <p:cNvPr id="3146092" name="Google Shape;3146092;p22"/>
          <p:cNvPicPr preferRelativeResize="0"/>
          <p:nvPr/>
        </p:nvPicPr>
        <p:blipFill rotWithShape="1">
          <a:blip r:embed="rId3">
            <a:alphaModFix/>
          </a:blip>
          <a:srcRect b="2496" l="16241" r="13901" t="9899"/>
          <a:stretch/>
        </p:blipFill>
        <p:spPr>
          <a:xfrm>
            <a:off x="2131080" y="1222736"/>
            <a:ext cx="4745813" cy="33477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